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426" r:id="rId5"/>
    <p:sldId id="259" r:id="rId6"/>
    <p:sldId id="428" r:id="rId7"/>
    <p:sldId id="449" r:id="rId8"/>
    <p:sldId id="429" r:id="rId9"/>
    <p:sldId id="432" r:id="rId10"/>
    <p:sldId id="435" r:id="rId11"/>
    <p:sldId id="440" r:id="rId12"/>
    <p:sldId id="434" r:id="rId13"/>
    <p:sldId id="444" r:id="rId14"/>
    <p:sldId id="443" r:id="rId15"/>
    <p:sldId id="436" r:id="rId16"/>
    <p:sldId id="445" r:id="rId17"/>
    <p:sldId id="453" r:id="rId18"/>
    <p:sldId id="450" r:id="rId19"/>
    <p:sldId id="454" r:id="rId20"/>
    <p:sldId id="447" r:id="rId21"/>
    <p:sldId id="345" r:id="rId22"/>
    <p:sldId id="29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64569-E916-4618-B661-D2BA73081E2C}" v="187" dt="2022-04-20T01:34:18.644"/>
    <p1510:client id="{60545719-89B8-4489-BE94-449EF5536E81}" v="47" dt="2022-04-19T15:51:35.382"/>
    <p1510:client id="{AFD62C61-4FA8-E704-4D0F-BE19D3CB4FD1}" v="8" dt="2022-04-19T20:18:36.636"/>
    <p1510:client id="{C63A60FB-78D6-4018-02F3-623BC64981BC}" v="215" dt="2022-04-19T20:06:54.303"/>
    <p1510:client id="{D0D22C47-593F-7E36-CD00-C26C2F72772D}" v="4" dt="2022-04-20T01:25:09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sish Rijal" userId="S::arijal1@uno.edu::81186fc9-811f-4336-918e-e088f3887511" providerId="AD" clId="Web-{AFD62C61-4FA8-E704-4D0F-BE19D3CB4FD1}"/>
    <pc:docChg chg="modSld">
      <pc:chgData name="Aasish Rijal" userId="S::arijal1@uno.edu::81186fc9-811f-4336-918e-e088f3887511" providerId="AD" clId="Web-{AFD62C61-4FA8-E704-4D0F-BE19D3CB4FD1}" dt="2022-04-19T20:18:36.636" v="7" actId="1076"/>
      <pc:docMkLst>
        <pc:docMk/>
      </pc:docMkLst>
      <pc:sldChg chg="modSp">
        <pc:chgData name="Aasish Rijal" userId="S::arijal1@uno.edu::81186fc9-811f-4336-918e-e088f3887511" providerId="AD" clId="Web-{AFD62C61-4FA8-E704-4D0F-BE19D3CB4FD1}" dt="2022-04-19T20:18:36.636" v="7" actId="1076"/>
        <pc:sldMkLst>
          <pc:docMk/>
          <pc:sldMk cId="1324211728" sldId="454"/>
        </pc:sldMkLst>
        <pc:picChg chg="mod">
          <ac:chgData name="Aasish Rijal" userId="S::arijal1@uno.edu::81186fc9-811f-4336-918e-e088f3887511" providerId="AD" clId="Web-{AFD62C61-4FA8-E704-4D0F-BE19D3CB4FD1}" dt="2022-04-19T20:18:36.558" v="6" actId="1076"/>
          <ac:picMkLst>
            <pc:docMk/>
            <pc:sldMk cId="1324211728" sldId="454"/>
            <ac:picMk id="8" creationId="{6644A07F-E5E7-34AD-6DD6-0836F6311BD8}"/>
          </ac:picMkLst>
        </pc:picChg>
        <pc:picChg chg="mod">
          <ac:chgData name="Aasish Rijal" userId="S::arijal1@uno.edu::81186fc9-811f-4336-918e-e088f3887511" providerId="AD" clId="Web-{AFD62C61-4FA8-E704-4D0F-BE19D3CB4FD1}" dt="2022-04-19T20:18:36.636" v="7" actId="1076"/>
          <ac:picMkLst>
            <pc:docMk/>
            <pc:sldMk cId="1324211728" sldId="454"/>
            <ac:picMk id="9" creationId="{B685ABC9-1EC8-47ED-91F8-EBCD3B423E87}"/>
          </ac:picMkLst>
        </pc:picChg>
      </pc:sldChg>
    </pc:docChg>
  </pc:docChgLst>
  <pc:docChgLst>
    <pc:chgData name="Md Wasi Ul Kabir" userId="148448b2-fbe5-4661-95d3-b993aa4bae06" providerId="ADAL" clId="{60264569-E916-4618-B661-D2BA73081E2C}"/>
    <pc:docChg chg="undo redo custSel addSld delSld modSld sldOrd">
      <pc:chgData name="Md Wasi Ul Kabir" userId="148448b2-fbe5-4661-95d3-b993aa4bae06" providerId="ADAL" clId="{60264569-E916-4618-B661-D2BA73081E2C}" dt="2022-04-20T01:34:18.644" v="1775"/>
      <pc:docMkLst>
        <pc:docMk/>
      </pc:docMkLst>
      <pc:sldChg chg="addSp modSp mod setBg modNotesTx">
        <pc:chgData name="Md Wasi Ul Kabir" userId="148448b2-fbe5-4661-95d3-b993aa4bae06" providerId="ADAL" clId="{60264569-E916-4618-B661-D2BA73081E2C}" dt="2022-04-20T01:33:33.834" v="1765"/>
        <pc:sldMkLst>
          <pc:docMk/>
          <pc:sldMk cId="1631526761" sldId="257"/>
        </pc:sldMkLst>
        <pc:spChg chg="mod">
          <ac:chgData name="Md Wasi Ul Kabir" userId="148448b2-fbe5-4661-95d3-b993aa4bae06" providerId="ADAL" clId="{60264569-E916-4618-B661-D2BA73081E2C}" dt="2022-04-18T23:39:21.464" v="48" actId="26606"/>
          <ac:spMkLst>
            <pc:docMk/>
            <pc:sldMk cId="1631526761" sldId="257"/>
            <ac:spMk id="2" creationId="{F2BE0843-A86E-4F7F-9CAB-78D4757E6124}"/>
          </ac:spMkLst>
        </pc:spChg>
        <pc:spChg chg="add mod">
          <ac:chgData name="Md Wasi Ul Kabir" userId="148448b2-fbe5-4661-95d3-b993aa4bae06" providerId="ADAL" clId="{60264569-E916-4618-B661-D2BA73081E2C}" dt="2022-04-20T01:33:33.834" v="1765"/>
          <ac:spMkLst>
            <pc:docMk/>
            <pc:sldMk cId="1631526761" sldId="257"/>
            <ac:spMk id="6" creationId="{03D1BADB-E6C4-421F-9F88-E8A12C49832A}"/>
          </ac:spMkLst>
        </pc:spChg>
        <pc:spChg chg="mod ord">
          <ac:chgData name="Md Wasi Ul Kabir" userId="148448b2-fbe5-4661-95d3-b993aa4bae06" providerId="ADAL" clId="{60264569-E916-4618-B661-D2BA73081E2C}" dt="2022-04-18T23:39:21.464" v="48" actId="26606"/>
          <ac:spMkLst>
            <pc:docMk/>
            <pc:sldMk cId="1631526761" sldId="257"/>
            <ac:spMk id="29" creationId="{6F833728-F9C3-4B63-B947-47D3D49AEC31}"/>
          </ac:spMkLst>
        </pc:spChg>
        <pc:spChg chg="mod">
          <ac:chgData name="Md Wasi Ul Kabir" userId="148448b2-fbe5-4661-95d3-b993aa4bae06" providerId="ADAL" clId="{60264569-E916-4618-B661-D2BA73081E2C}" dt="2022-04-18T23:39:21.464" v="48" actId="26606"/>
          <ac:spMkLst>
            <pc:docMk/>
            <pc:sldMk cId="1631526761" sldId="257"/>
            <ac:spMk id="32" creationId="{1C51B302-0CAD-45DB-A86E-C2105BC8FFF6}"/>
          </ac:spMkLst>
        </pc:spChg>
        <pc:picChg chg="add mod">
          <ac:chgData name="Md Wasi Ul Kabir" userId="148448b2-fbe5-4661-95d3-b993aa4bae06" providerId="ADAL" clId="{60264569-E916-4618-B661-D2BA73081E2C}" dt="2022-04-18T23:39:29.173" v="50" actId="1076"/>
          <ac:picMkLst>
            <pc:docMk/>
            <pc:sldMk cId="1631526761" sldId="257"/>
            <ac:picMk id="1026" creationId="{E9F3B3F9-7046-4865-998D-97673132DBB0}"/>
          </ac:picMkLst>
        </pc:picChg>
      </pc:sldChg>
      <pc:sldChg chg="modSp mod">
        <pc:chgData name="Md Wasi Ul Kabir" userId="148448b2-fbe5-4661-95d3-b993aa4bae06" providerId="ADAL" clId="{60264569-E916-4618-B661-D2BA73081E2C}" dt="2022-04-19T03:18:44.180" v="207" actId="1076"/>
        <pc:sldMkLst>
          <pc:docMk/>
          <pc:sldMk cId="2718229851" sldId="258"/>
        </pc:sldMkLst>
        <pc:spChg chg="mod">
          <ac:chgData name="Md Wasi Ul Kabir" userId="148448b2-fbe5-4661-95d3-b993aa4bae06" providerId="ADAL" clId="{60264569-E916-4618-B661-D2BA73081E2C}" dt="2022-04-19T03:18:38.389" v="205" actId="20577"/>
          <ac:spMkLst>
            <pc:docMk/>
            <pc:sldMk cId="2718229851" sldId="258"/>
            <ac:spMk id="3" creationId="{9DA7A404-D03B-4DE3-AD27-EC1F68C0DB73}"/>
          </ac:spMkLst>
        </pc:spChg>
        <pc:spChg chg="mod">
          <ac:chgData name="Md Wasi Ul Kabir" userId="148448b2-fbe5-4661-95d3-b993aa4bae06" providerId="ADAL" clId="{60264569-E916-4618-B661-D2BA73081E2C}" dt="2022-04-19T03:18:44.180" v="207" actId="1076"/>
          <ac:spMkLst>
            <pc:docMk/>
            <pc:sldMk cId="2718229851" sldId="258"/>
            <ac:spMk id="4" creationId="{1AE70433-538B-4996-8310-4267BEDE8A51}"/>
          </ac:spMkLst>
        </pc:spChg>
        <pc:picChg chg="mod">
          <ac:chgData name="Md Wasi Ul Kabir" userId="148448b2-fbe5-4661-95d3-b993aa4bae06" providerId="ADAL" clId="{60264569-E916-4618-B661-D2BA73081E2C}" dt="2022-04-19T03:18:42.101" v="206" actId="1076"/>
          <ac:picMkLst>
            <pc:docMk/>
            <pc:sldMk cId="2718229851" sldId="258"/>
            <ac:picMk id="5" creationId="{59B3C96F-1FCE-4094-9839-AAA61FA8FF3C}"/>
          </ac:picMkLst>
        </pc:picChg>
      </pc:sldChg>
      <pc:sldChg chg="modSp mod">
        <pc:chgData name="Md Wasi Ul Kabir" userId="148448b2-fbe5-4661-95d3-b993aa4bae06" providerId="ADAL" clId="{60264569-E916-4618-B661-D2BA73081E2C}" dt="2022-04-19T20:55:39.629" v="1612" actId="20577"/>
        <pc:sldMkLst>
          <pc:docMk/>
          <pc:sldMk cId="1123921989" sldId="259"/>
        </pc:sldMkLst>
        <pc:spChg chg="mod">
          <ac:chgData name="Md Wasi Ul Kabir" userId="148448b2-fbe5-4661-95d3-b993aa4bae06" providerId="ADAL" clId="{60264569-E916-4618-B661-D2BA73081E2C}" dt="2022-04-19T20:55:39.629" v="1612" actId="20577"/>
          <ac:spMkLst>
            <pc:docMk/>
            <pc:sldMk cId="1123921989" sldId="259"/>
            <ac:spMk id="3" creationId="{FA974A62-49E0-4AD7-A94A-A650997CEB5D}"/>
          </ac:spMkLst>
        </pc:spChg>
      </pc:sldChg>
      <pc:sldChg chg="modSp add del mod">
        <pc:chgData name="Md Wasi Ul Kabir" userId="148448b2-fbe5-4661-95d3-b993aa4bae06" providerId="ADAL" clId="{60264569-E916-4618-B661-D2BA73081E2C}" dt="2022-04-19T03:25:43.609" v="223"/>
        <pc:sldMkLst>
          <pc:docMk/>
          <pc:sldMk cId="0" sldId="260"/>
        </pc:sldMkLst>
        <pc:spChg chg="mod">
          <ac:chgData name="Md Wasi Ul Kabir" userId="148448b2-fbe5-4661-95d3-b993aa4bae06" providerId="ADAL" clId="{60264569-E916-4618-B661-D2BA73081E2C}" dt="2022-04-19T03:25:43.609" v="223"/>
          <ac:spMkLst>
            <pc:docMk/>
            <pc:sldMk cId="0" sldId="260"/>
            <ac:spMk id="114" creationId="{00000000-0000-0000-0000-000000000000}"/>
          </ac:spMkLst>
        </pc:spChg>
      </pc:sldChg>
      <pc:sldChg chg="modSp add del mod">
        <pc:chgData name="Md Wasi Ul Kabir" userId="148448b2-fbe5-4661-95d3-b993aa4bae06" providerId="ADAL" clId="{60264569-E916-4618-B661-D2BA73081E2C}" dt="2022-04-19T03:25:43.609" v="223"/>
        <pc:sldMkLst>
          <pc:docMk/>
          <pc:sldMk cId="0" sldId="261"/>
        </pc:sldMkLst>
        <pc:spChg chg="mod">
          <ac:chgData name="Md Wasi Ul Kabir" userId="148448b2-fbe5-4661-95d3-b993aa4bae06" providerId="ADAL" clId="{60264569-E916-4618-B661-D2BA73081E2C}" dt="2022-04-19T03:25:43.609" v="223"/>
          <ac:spMkLst>
            <pc:docMk/>
            <pc:sldMk cId="0" sldId="261"/>
            <ac:spMk id="121" creationId="{00000000-0000-0000-0000-000000000000}"/>
          </ac:spMkLst>
        </pc:spChg>
      </pc:sldChg>
      <pc:sldChg chg="modSp add mod modNotesTx">
        <pc:chgData name="Md Wasi Ul Kabir" userId="148448b2-fbe5-4661-95d3-b993aa4bae06" providerId="ADAL" clId="{60264569-E916-4618-B661-D2BA73081E2C}" dt="2022-04-19T16:01:13.989" v="1202" actId="6549"/>
        <pc:sldMkLst>
          <pc:docMk/>
          <pc:sldMk cId="515375445" sldId="426"/>
        </pc:sldMkLst>
        <pc:spChg chg="mod">
          <ac:chgData name="Md Wasi Ul Kabir" userId="148448b2-fbe5-4661-95d3-b993aa4bae06" providerId="ADAL" clId="{60264569-E916-4618-B661-D2BA73081E2C}" dt="2022-04-19T03:17:28.457" v="200" actId="113"/>
          <ac:spMkLst>
            <pc:docMk/>
            <pc:sldMk cId="515375445" sldId="426"/>
            <ac:spMk id="4" creationId="{0B85E705-16C4-4273-B311-5EFEE9B67893}"/>
          </ac:spMkLst>
        </pc:spChg>
      </pc:sldChg>
      <pc:sldChg chg="delSp modSp add del mod">
        <pc:chgData name="Md Wasi Ul Kabir" userId="148448b2-fbe5-4661-95d3-b993aa4bae06" providerId="ADAL" clId="{60264569-E916-4618-B661-D2BA73081E2C}" dt="2022-04-18T23:52:53.158" v="173" actId="2696"/>
        <pc:sldMkLst>
          <pc:docMk/>
          <pc:sldMk cId="3567468596" sldId="426"/>
        </pc:sldMkLst>
        <pc:spChg chg="mod">
          <ac:chgData name="Md Wasi Ul Kabir" userId="148448b2-fbe5-4661-95d3-b993aa4bae06" providerId="ADAL" clId="{60264569-E916-4618-B661-D2BA73081E2C}" dt="2022-04-18T23:52:17.997" v="170" actId="20577"/>
          <ac:spMkLst>
            <pc:docMk/>
            <pc:sldMk cId="3567468596" sldId="426"/>
            <ac:spMk id="2" creationId="{00000000-0000-0000-0000-000000000000}"/>
          </ac:spMkLst>
        </pc:spChg>
        <pc:spChg chg="mod">
          <ac:chgData name="Md Wasi Ul Kabir" userId="148448b2-fbe5-4661-95d3-b993aa4bae06" providerId="ADAL" clId="{60264569-E916-4618-B661-D2BA73081E2C}" dt="2022-04-18T23:51:29.258" v="140" actId="21"/>
          <ac:spMkLst>
            <pc:docMk/>
            <pc:sldMk cId="3567468596" sldId="426"/>
            <ac:spMk id="4" creationId="{0B85E705-16C4-4273-B311-5EFEE9B67893}"/>
          </ac:spMkLst>
        </pc:spChg>
        <pc:picChg chg="del">
          <ac:chgData name="Md Wasi Ul Kabir" userId="148448b2-fbe5-4661-95d3-b993aa4bae06" providerId="ADAL" clId="{60264569-E916-4618-B661-D2BA73081E2C}" dt="2022-04-18T23:36:22.495" v="18" actId="478"/>
          <ac:picMkLst>
            <pc:docMk/>
            <pc:sldMk cId="3567468596" sldId="426"/>
            <ac:picMk id="18" creationId="{977DA8BA-F73C-437B-AFCE-7E9761EAF137}"/>
          </ac:picMkLst>
        </pc:picChg>
      </pc:sldChg>
      <pc:sldChg chg="addSp modSp mod modNotesTx">
        <pc:chgData name="Md Wasi Ul Kabir" userId="148448b2-fbe5-4661-95d3-b993aa4bae06" providerId="ADAL" clId="{60264569-E916-4618-B661-D2BA73081E2C}" dt="2022-04-20T01:33:48.802" v="1769"/>
        <pc:sldMkLst>
          <pc:docMk/>
          <pc:sldMk cId="2957902056" sldId="428"/>
        </pc:sldMkLst>
        <pc:spChg chg="mod">
          <ac:chgData name="Md Wasi Ul Kabir" userId="148448b2-fbe5-4661-95d3-b993aa4bae06" providerId="ADAL" clId="{60264569-E916-4618-B661-D2BA73081E2C}" dt="2022-04-19T20:56:35.825" v="1627" actId="20577"/>
          <ac:spMkLst>
            <pc:docMk/>
            <pc:sldMk cId="2957902056" sldId="428"/>
            <ac:spMk id="4" creationId="{870B10CC-EB04-4CF0-B59D-26C2034F0F8F}"/>
          </ac:spMkLst>
        </pc:spChg>
        <pc:spChg chg="add mod">
          <ac:chgData name="Md Wasi Ul Kabir" userId="148448b2-fbe5-4661-95d3-b993aa4bae06" providerId="ADAL" clId="{60264569-E916-4618-B661-D2BA73081E2C}" dt="2022-04-20T01:33:48.802" v="1769"/>
          <ac:spMkLst>
            <pc:docMk/>
            <pc:sldMk cId="2957902056" sldId="428"/>
            <ac:spMk id="8" creationId="{AF8CF504-F463-46A1-A785-4278B53E8A2D}"/>
          </ac:spMkLst>
        </pc:spChg>
        <pc:picChg chg="add mod">
          <ac:chgData name="Md Wasi Ul Kabir" userId="148448b2-fbe5-4661-95d3-b993aa4bae06" providerId="ADAL" clId="{60264569-E916-4618-B661-D2BA73081E2C}" dt="2022-04-18T23:40:31.424" v="53" actId="1076"/>
          <ac:picMkLst>
            <pc:docMk/>
            <pc:sldMk cId="2957902056" sldId="428"/>
            <ac:picMk id="5" creationId="{9EC1D460-BB28-4E16-9DFE-6D67A8F940B6}"/>
          </ac:picMkLst>
        </pc:picChg>
        <pc:picChg chg="add mod">
          <ac:chgData name="Md Wasi Ul Kabir" userId="148448b2-fbe5-4661-95d3-b993aa4bae06" providerId="ADAL" clId="{60264569-E916-4618-B661-D2BA73081E2C}" dt="2022-04-18T23:42:00.079" v="61" actId="1076"/>
          <ac:picMkLst>
            <pc:docMk/>
            <pc:sldMk cId="2957902056" sldId="428"/>
            <ac:picMk id="7" creationId="{FED1781A-3093-4E97-8E96-2A7C6AAFDDEE}"/>
          </ac:picMkLst>
        </pc:picChg>
      </pc:sldChg>
      <pc:sldChg chg="addSp delSp modSp mod modNotesTx">
        <pc:chgData name="Md Wasi Ul Kabir" userId="148448b2-fbe5-4661-95d3-b993aa4bae06" providerId="ADAL" clId="{60264569-E916-4618-B661-D2BA73081E2C}" dt="2022-04-19T20:18:16.499" v="1587" actId="1440"/>
        <pc:sldMkLst>
          <pc:docMk/>
          <pc:sldMk cId="3161523849" sldId="429"/>
        </pc:sldMkLst>
        <pc:spChg chg="del">
          <ac:chgData name="Md Wasi Ul Kabir" userId="148448b2-fbe5-4661-95d3-b993aa4bae06" providerId="ADAL" clId="{60264569-E916-4618-B661-D2BA73081E2C}" dt="2022-04-18T23:38:13.395" v="41" actId="478"/>
          <ac:spMkLst>
            <pc:docMk/>
            <pc:sldMk cId="3161523849" sldId="429"/>
            <ac:spMk id="14" creationId="{FE134EB8-DA7B-44B8-B7EF-1D9503E524A5}"/>
          </ac:spMkLst>
        </pc:spChg>
        <pc:spChg chg="mod">
          <ac:chgData name="Md Wasi Ul Kabir" userId="148448b2-fbe5-4661-95d3-b993aa4bae06" providerId="ADAL" clId="{60264569-E916-4618-B661-D2BA73081E2C}" dt="2022-04-19T03:30:17.791" v="274" actId="1076"/>
          <ac:spMkLst>
            <pc:docMk/>
            <pc:sldMk cId="3161523849" sldId="429"/>
            <ac:spMk id="17" creationId="{76529A3E-46F8-4F48-A0ED-5B0BFEEA878F}"/>
          </ac:spMkLst>
        </pc:spChg>
        <pc:picChg chg="mod">
          <ac:chgData name="Md Wasi Ul Kabir" userId="148448b2-fbe5-4661-95d3-b993aa4bae06" providerId="ADAL" clId="{60264569-E916-4618-B661-D2BA73081E2C}" dt="2022-04-19T20:18:16.499" v="1587" actId="1440"/>
          <ac:picMkLst>
            <pc:docMk/>
            <pc:sldMk cId="3161523849" sldId="429"/>
            <ac:picMk id="6" creationId="{B1D57093-A2E4-47AA-AF16-F8C4C464E89C}"/>
          </ac:picMkLst>
        </pc:picChg>
        <pc:picChg chg="add del mod">
          <ac:chgData name="Md Wasi Ul Kabir" userId="148448b2-fbe5-4661-95d3-b993aa4bae06" providerId="ADAL" clId="{60264569-E916-4618-B661-D2BA73081E2C}" dt="2022-04-18T23:38:10.022" v="39" actId="478"/>
          <ac:picMkLst>
            <pc:docMk/>
            <pc:sldMk cId="3161523849" sldId="429"/>
            <ac:picMk id="8" creationId="{9A276062-1273-48EB-8EA2-3F398375403A}"/>
          </ac:picMkLst>
        </pc:picChg>
        <pc:picChg chg="del">
          <ac:chgData name="Md Wasi Ul Kabir" userId="148448b2-fbe5-4661-95d3-b993aa4bae06" providerId="ADAL" clId="{60264569-E916-4618-B661-D2BA73081E2C}" dt="2022-04-18T23:38:11.513" v="40" actId="478"/>
          <ac:picMkLst>
            <pc:docMk/>
            <pc:sldMk cId="3161523849" sldId="429"/>
            <ac:picMk id="16" creationId="{AB430623-A84F-454E-8F82-BA68C15D3071}"/>
          </ac:picMkLst>
        </pc:picChg>
      </pc:sldChg>
      <pc:sldChg chg="modSp mod modNotesTx">
        <pc:chgData name="Md Wasi Ul Kabir" userId="148448b2-fbe5-4661-95d3-b993aa4bae06" providerId="ADAL" clId="{60264569-E916-4618-B661-D2BA73081E2C}" dt="2022-04-19T20:56:47.385" v="1629" actId="20577"/>
        <pc:sldMkLst>
          <pc:docMk/>
          <pc:sldMk cId="3801016784" sldId="432"/>
        </pc:sldMkLst>
        <pc:spChg chg="mod">
          <ac:chgData name="Md Wasi Ul Kabir" userId="148448b2-fbe5-4661-95d3-b993aa4bae06" providerId="ADAL" clId="{60264569-E916-4618-B661-D2BA73081E2C}" dt="2022-04-19T20:56:47.385" v="1629" actId="20577"/>
          <ac:spMkLst>
            <pc:docMk/>
            <pc:sldMk cId="3801016784" sldId="432"/>
            <ac:spMk id="4" creationId="{7620F58C-21EF-402F-BD03-CE58793AF01C}"/>
          </ac:spMkLst>
        </pc:spChg>
      </pc:sldChg>
      <pc:sldChg chg="addSp delSp modSp mod modNotesTx">
        <pc:chgData name="Md Wasi Ul Kabir" userId="148448b2-fbe5-4661-95d3-b993aa4bae06" providerId="ADAL" clId="{60264569-E916-4618-B661-D2BA73081E2C}" dt="2022-04-20T01:34:18.644" v="1775"/>
        <pc:sldMkLst>
          <pc:docMk/>
          <pc:sldMk cId="1056602955" sldId="434"/>
        </pc:sldMkLst>
        <pc:spChg chg="mod">
          <ac:chgData name="Md Wasi Ul Kabir" userId="148448b2-fbe5-4661-95d3-b993aa4bae06" providerId="ADAL" clId="{60264569-E916-4618-B661-D2BA73081E2C}" dt="2022-04-19T03:50:50.592" v="783" actId="20577"/>
          <ac:spMkLst>
            <pc:docMk/>
            <pc:sldMk cId="1056602955" sldId="434"/>
            <ac:spMk id="4" creationId="{628C741B-AD3D-4F35-B7F1-1C532DB90CBD}"/>
          </ac:spMkLst>
        </pc:spChg>
        <pc:spChg chg="add mod">
          <ac:chgData name="Md Wasi Ul Kabir" userId="148448b2-fbe5-4661-95d3-b993aa4bae06" providerId="ADAL" clId="{60264569-E916-4618-B661-D2BA73081E2C}" dt="2022-04-19T19:57:30.591" v="1537" actId="20577"/>
          <ac:spMkLst>
            <pc:docMk/>
            <pc:sldMk cId="1056602955" sldId="434"/>
            <ac:spMk id="6" creationId="{056A1599-F961-4E86-BB48-0C2712B2DDD6}"/>
          </ac:spMkLst>
        </pc:spChg>
        <pc:spChg chg="add del">
          <ac:chgData name="Md Wasi Ul Kabir" userId="148448b2-fbe5-4661-95d3-b993aa4bae06" providerId="ADAL" clId="{60264569-E916-4618-B661-D2BA73081E2C}" dt="2022-04-20T01:33:56.213" v="1771" actId="22"/>
          <ac:spMkLst>
            <pc:docMk/>
            <pc:sldMk cId="1056602955" sldId="434"/>
            <ac:spMk id="8" creationId="{B73458C7-7F4D-4C6F-85A9-3DF28559CCBA}"/>
          </ac:spMkLst>
        </pc:spChg>
        <pc:spChg chg="add mod">
          <ac:chgData name="Md Wasi Ul Kabir" userId="148448b2-fbe5-4661-95d3-b993aa4bae06" providerId="ADAL" clId="{60264569-E916-4618-B661-D2BA73081E2C}" dt="2022-04-20T01:34:18.644" v="1775"/>
          <ac:spMkLst>
            <pc:docMk/>
            <pc:sldMk cId="1056602955" sldId="434"/>
            <ac:spMk id="9" creationId="{7ECCB823-7526-45F1-A5AB-2721A0946E97}"/>
          </ac:spMkLst>
        </pc:spChg>
        <pc:picChg chg="add mod">
          <ac:chgData name="Md Wasi Ul Kabir" userId="148448b2-fbe5-4661-95d3-b993aa4bae06" providerId="ADAL" clId="{60264569-E916-4618-B661-D2BA73081E2C}" dt="2022-04-19T03:45:42.413" v="547" actId="1076"/>
          <ac:picMkLst>
            <pc:docMk/>
            <pc:sldMk cId="1056602955" sldId="434"/>
            <ac:picMk id="2050" creationId="{4E183EF8-9A5D-4CD5-B35A-DFFBEFEBB87C}"/>
          </ac:picMkLst>
        </pc:picChg>
      </pc:sldChg>
      <pc:sldChg chg="modSp add mod">
        <pc:chgData name="Md Wasi Ul Kabir" userId="148448b2-fbe5-4661-95d3-b993aa4bae06" providerId="ADAL" clId="{60264569-E916-4618-B661-D2BA73081E2C}" dt="2022-04-19T14:27:07.522" v="916" actId="20577"/>
        <pc:sldMkLst>
          <pc:docMk/>
          <pc:sldMk cId="3394936321" sldId="435"/>
        </pc:sldMkLst>
        <pc:spChg chg="mod">
          <ac:chgData name="Md Wasi Ul Kabir" userId="148448b2-fbe5-4661-95d3-b993aa4bae06" providerId="ADAL" clId="{60264569-E916-4618-B661-D2BA73081E2C}" dt="2022-04-19T14:27:07.522" v="916" actId="20577"/>
          <ac:spMkLst>
            <pc:docMk/>
            <pc:sldMk cId="3394936321" sldId="435"/>
            <ac:spMk id="3" creationId="{8205C715-5414-4292-984D-4CFC45ABC4BA}"/>
          </ac:spMkLst>
        </pc:spChg>
      </pc:sldChg>
      <pc:sldChg chg="modSp del mod">
        <pc:chgData name="Md Wasi Ul Kabir" userId="148448b2-fbe5-4661-95d3-b993aa4bae06" providerId="ADAL" clId="{60264569-E916-4618-B661-D2BA73081E2C}" dt="2022-04-19T03:48:14.889" v="684" actId="2696"/>
        <pc:sldMkLst>
          <pc:docMk/>
          <pc:sldMk cId="3768516949" sldId="435"/>
        </pc:sldMkLst>
        <pc:spChg chg="mod">
          <ac:chgData name="Md Wasi Ul Kabir" userId="148448b2-fbe5-4661-95d3-b993aa4bae06" providerId="ADAL" clId="{60264569-E916-4618-B661-D2BA73081E2C}" dt="2022-04-18T23:46:57.153" v="94" actId="404"/>
          <ac:spMkLst>
            <pc:docMk/>
            <pc:sldMk cId="3768516949" sldId="435"/>
            <ac:spMk id="3" creationId="{8205C715-5414-4292-984D-4CFC45ABC4BA}"/>
          </ac:spMkLst>
        </pc:spChg>
      </pc:sldChg>
      <pc:sldChg chg="modSp mod">
        <pc:chgData name="Md Wasi Ul Kabir" userId="148448b2-fbe5-4661-95d3-b993aa4bae06" providerId="ADAL" clId="{60264569-E916-4618-B661-D2BA73081E2C}" dt="2022-04-19T20:58:37.192" v="1640" actId="6549"/>
        <pc:sldMkLst>
          <pc:docMk/>
          <pc:sldMk cId="2519822081" sldId="436"/>
        </pc:sldMkLst>
        <pc:spChg chg="mod">
          <ac:chgData name="Md Wasi Ul Kabir" userId="148448b2-fbe5-4661-95d3-b993aa4bae06" providerId="ADAL" clId="{60264569-E916-4618-B661-D2BA73081E2C}" dt="2022-04-19T03:31:02.599" v="295"/>
          <ac:spMkLst>
            <pc:docMk/>
            <pc:sldMk cId="2519822081" sldId="436"/>
            <ac:spMk id="2" creationId="{7A86A4A9-45B0-4F7E-AD0E-C7E8D2C3194B}"/>
          </ac:spMkLst>
        </pc:spChg>
        <pc:spChg chg="mod">
          <ac:chgData name="Md Wasi Ul Kabir" userId="148448b2-fbe5-4661-95d3-b993aa4bae06" providerId="ADAL" clId="{60264569-E916-4618-B661-D2BA73081E2C}" dt="2022-04-19T20:58:37.192" v="1640" actId="6549"/>
          <ac:spMkLst>
            <pc:docMk/>
            <pc:sldMk cId="2519822081" sldId="436"/>
            <ac:spMk id="3" creationId="{9AA63539-89E7-468B-8EED-FD7577BCF22F}"/>
          </ac:spMkLst>
        </pc:spChg>
      </pc:sldChg>
      <pc:sldChg chg="del">
        <pc:chgData name="Md Wasi Ul Kabir" userId="148448b2-fbe5-4661-95d3-b993aa4bae06" providerId="ADAL" clId="{60264569-E916-4618-B661-D2BA73081E2C}" dt="2022-04-18T23:47:41.614" v="96" actId="47"/>
        <pc:sldMkLst>
          <pc:docMk/>
          <pc:sldMk cId="364176312" sldId="437"/>
        </pc:sldMkLst>
      </pc:sldChg>
      <pc:sldChg chg="modSp del mod">
        <pc:chgData name="Md Wasi Ul Kabir" userId="148448b2-fbe5-4661-95d3-b993aa4bae06" providerId="ADAL" clId="{60264569-E916-4618-B661-D2BA73081E2C}" dt="2022-04-19T03:34:32.595" v="383" actId="47"/>
        <pc:sldMkLst>
          <pc:docMk/>
          <pc:sldMk cId="3942653506" sldId="438"/>
        </pc:sldMkLst>
        <pc:spChg chg="mod">
          <ac:chgData name="Md Wasi Ul Kabir" userId="148448b2-fbe5-4661-95d3-b993aa4bae06" providerId="ADAL" clId="{60264569-E916-4618-B661-D2BA73081E2C}" dt="2022-04-19T03:30:58.315" v="289" actId="21"/>
          <ac:spMkLst>
            <pc:docMk/>
            <pc:sldMk cId="3942653506" sldId="438"/>
            <ac:spMk id="2" creationId="{7A86A4A9-45B0-4F7E-AD0E-C7E8D2C3194B}"/>
          </ac:spMkLst>
        </pc:spChg>
        <pc:spChg chg="mod">
          <ac:chgData name="Md Wasi Ul Kabir" userId="148448b2-fbe5-4661-95d3-b993aa4bae06" providerId="ADAL" clId="{60264569-E916-4618-B661-D2BA73081E2C}" dt="2022-04-18T23:48:26.440" v="110" actId="12"/>
          <ac:spMkLst>
            <pc:docMk/>
            <pc:sldMk cId="3942653506" sldId="438"/>
            <ac:spMk id="3" creationId="{9AA63539-89E7-468B-8EED-FD7577BCF22F}"/>
          </ac:spMkLst>
        </pc:spChg>
      </pc:sldChg>
      <pc:sldChg chg="modSp del mod">
        <pc:chgData name="Md Wasi Ul Kabir" userId="148448b2-fbe5-4661-95d3-b993aa4bae06" providerId="ADAL" clId="{60264569-E916-4618-B661-D2BA73081E2C}" dt="2022-04-19T03:47:55.488" v="680" actId="2696"/>
        <pc:sldMkLst>
          <pc:docMk/>
          <pc:sldMk cId="815474318" sldId="440"/>
        </pc:sldMkLst>
        <pc:spChg chg="mod">
          <ac:chgData name="Md Wasi Ul Kabir" userId="148448b2-fbe5-4661-95d3-b993aa4bae06" providerId="ADAL" clId="{60264569-E916-4618-B661-D2BA73081E2C}" dt="2022-04-19T03:34:53.364" v="407" actId="20577"/>
          <ac:spMkLst>
            <pc:docMk/>
            <pc:sldMk cId="815474318" sldId="440"/>
            <ac:spMk id="3" creationId="{9AA63539-89E7-468B-8EED-FD7577BCF22F}"/>
          </ac:spMkLst>
        </pc:spChg>
        <pc:spChg chg="mod">
          <ac:chgData name="Md Wasi Ul Kabir" userId="148448b2-fbe5-4661-95d3-b993aa4bae06" providerId="ADAL" clId="{60264569-E916-4618-B661-D2BA73081E2C}" dt="2022-04-19T03:34:56.030" v="408" actId="1076"/>
          <ac:spMkLst>
            <pc:docMk/>
            <pc:sldMk cId="815474318" sldId="440"/>
            <ac:spMk id="5" creationId="{162F6ADC-EBAC-4526-A915-75C64C485759}"/>
          </ac:spMkLst>
        </pc:spChg>
        <pc:picChg chg="mod">
          <ac:chgData name="Md Wasi Ul Kabir" userId="148448b2-fbe5-4661-95d3-b993aa4bae06" providerId="ADAL" clId="{60264569-E916-4618-B661-D2BA73081E2C}" dt="2022-04-18T23:48:43.799" v="116" actId="167"/>
          <ac:picMkLst>
            <pc:docMk/>
            <pc:sldMk cId="815474318" sldId="440"/>
            <ac:picMk id="6" creationId="{15E290BC-D292-4465-96FE-DF149F02F261}"/>
          </ac:picMkLst>
        </pc:picChg>
      </pc:sldChg>
      <pc:sldChg chg="delSp modSp add mod">
        <pc:chgData name="Md Wasi Ul Kabir" userId="148448b2-fbe5-4661-95d3-b993aa4bae06" providerId="ADAL" clId="{60264569-E916-4618-B661-D2BA73081E2C}" dt="2022-04-19T21:08:05.287" v="1754" actId="404"/>
        <pc:sldMkLst>
          <pc:docMk/>
          <pc:sldMk cId="1896964290" sldId="440"/>
        </pc:sldMkLst>
        <pc:spChg chg="mod ord">
          <ac:chgData name="Md Wasi Ul Kabir" userId="148448b2-fbe5-4661-95d3-b993aa4bae06" providerId="ADAL" clId="{60264569-E916-4618-B661-D2BA73081E2C}" dt="2022-04-19T21:08:05.287" v="1754" actId="404"/>
          <ac:spMkLst>
            <pc:docMk/>
            <pc:sldMk cId="1896964290" sldId="440"/>
            <ac:spMk id="3" creationId="{9AA63539-89E7-468B-8EED-FD7577BCF22F}"/>
          </ac:spMkLst>
        </pc:spChg>
        <pc:spChg chg="del">
          <ac:chgData name="Md Wasi Ul Kabir" userId="148448b2-fbe5-4661-95d3-b993aa4bae06" providerId="ADAL" clId="{60264569-E916-4618-B661-D2BA73081E2C}" dt="2022-04-19T19:57:38.196" v="1538" actId="478"/>
          <ac:spMkLst>
            <pc:docMk/>
            <pc:sldMk cId="1896964290" sldId="440"/>
            <ac:spMk id="5" creationId="{162F6ADC-EBAC-4526-A915-75C64C485759}"/>
          </ac:spMkLst>
        </pc:spChg>
        <pc:picChg chg="del">
          <ac:chgData name="Md Wasi Ul Kabir" userId="148448b2-fbe5-4661-95d3-b993aa4bae06" providerId="ADAL" clId="{60264569-E916-4618-B661-D2BA73081E2C}" dt="2022-04-19T21:07:46.460" v="1745" actId="478"/>
          <ac:picMkLst>
            <pc:docMk/>
            <pc:sldMk cId="1896964290" sldId="440"/>
            <ac:picMk id="6" creationId="{15E290BC-D292-4465-96FE-DF149F02F261}"/>
          </ac:picMkLst>
        </pc:picChg>
      </pc:sldChg>
      <pc:sldChg chg="delSp modSp del mod">
        <pc:chgData name="Md Wasi Ul Kabir" userId="148448b2-fbe5-4661-95d3-b993aa4bae06" providerId="ADAL" clId="{60264569-E916-4618-B661-D2BA73081E2C}" dt="2022-04-19T03:48:03.421" v="682" actId="2696"/>
        <pc:sldMkLst>
          <pc:docMk/>
          <pc:sldMk cId="1737468158" sldId="443"/>
        </pc:sldMkLst>
        <pc:spChg chg="del">
          <ac:chgData name="Md Wasi Ul Kabir" userId="148448b2-fbe5-4661-95d3-b993aa4bae06" providerId="ADAL" clId="{60264569-E916-4618-B661-D2BA73081E2C}" dt="2022-04-18T23:34:04.269" v="1" actId="478"/>
          <ac:spMkLst>
            <pc:docMk/>
            <pc:sldMk cId="1737468158" sldId="443"/>
            <ac:spMk id="12" creationId="{1BD23E7E-1272-4702-B70B-31D813EFC115}"/>
          </ac:spMkLst>
        </pc:spChg>
        <pc:picChg chg="mod">
          <ac:chgData name="Md Wasi Ul Kabir" userId="148448b2-fbe5-4661-95d3-b993aa4bae06" providerId="ADAL" clId="{60264569-E916-4618-B661-D2BA73081E2C}" dt="2022-04-19T03:39:53.699" v="501" actId="1076"/>
          <ac:picMkLst>
            <pc:docMk/>
            <pc:sldMk cId="1737468158" sldId="443"/>
            <ac:picMk id="6" creationId="{2C86AF84-ACCD-407B-9CBE-FBC252D49FAC}"/>
          </ac:picMkLst>
        </pc:picChg>
      </pc:sldChg>
      <pc:sldChg chg="modSp add mod">
        <pc:chgData name="Md Wasi Ul Kabir" userId="148448b2-fbe5-4661-95d3-b993aa4bae06" providerId="ADAL" clId="{60264569-E916-4618-B661-D2BA73081E2C}" dt="2022-04-19T20:58:02.310" v="1638"/>
        <pc:sldMkLst>
          <pc:docMk/>
          <pc:sldMk cId="2138569828" sldId="443"/>
        </pc:sldMkLst>
        <pc:spChg chg="mod">
          <ac:chgData name="Md Wasi Ul Kabir" userId="148448b2-fbe5-4661-95d3-b993aa4bae06" providerId="ADAL" clId="{60264569-E916-4618-B661-D2BA73081E2C}" dt="2022-04-19T20:58:02.310" v="1638"/>
          <ac:spMkLst>
            <pc:docMk/>
            <pc:sldMk cId="2138569828" sldId="443"/>
            <ac:spMk id="2" creationId="{7A86A4A9-45B0-4F7E-AD0E-C7E8D2C3194B}"/>
          </ac:spMkLst>
        </pc:spChg>
      </pc:sldChg>
      <pc:sldChg chg="delSp modSp del mod">
        <pc:chgData name="Md Wasi Ul Kabir" userId="148448b2-fbe5-4661-95d3-b993aa4bae06" providerId="ADAL" clId="{60264569-E916-4618-B661-D2BA73081E2C}" dt="2022-04-19T14:23:15.886" v="805" actId="2696"/>
        <pc:sldMkLst>
          <pc:docMk/>
          <pc:sldMk cId="23118470" sldId="444"/>
        </pc:sldMkLst>
        <pc:spChg chg="mod">
          <ac:chgData name="Md Wasi Ul Kabir" userId="148448b2-fbe5-4661-95d3-b993aa4bae06" providerId="ADAL" clId="{60264569-E916-4618-B661-D2BA73081E2C}" dt="2022-04-19T03:52:49.089" v="803" actId="20577"/>
          <ac:spMkLst>
            <pc:docMk/>
            <pc:sldMk cId="23118470" sldId="444"/>
            <ac:spMk id="2" creationId="{7A86A4A9-45B0-4F7E-AD0E-C7E8D2C3194B}"/>
          </ac:spMkLst>
        </pc:spChg>
        <pc:spChg chg="del">
          <ac:chgData name="Md Wasi Ul Kabir" userId="148448b2-fbe5-4661-95d3-b993aa4bae06" providerId="ADAL" clId="{60264569-E916-4618-B661-D2BA73081E2C}" dt="2022-04-18T23:34:06.882" v="2" actId="478"/>
          <ac:spMkLst>
            <pc:docMk/>
            <pc:sldMk cId="23118470" sldId="444"/>
            <ac:spMk id="12" creationId="{D45E694A-0432-4F40-9C11-37D7E60C0E40}"/>
          </ac:spMkLst>
        </pc:spChg>
      </pc:sldChg>
      <pc:sldChg chg="modSp add mod ord">
        <pc:chgData name="Md Wasi Ul Kabir" userId="148448b2-fbe5-4661-95d3-b993aa4bae06" providerId="ADAL" clId="{60264569-E916-4618-B661-D2BA73081E2C}" dt="2022-04-19T20:57:38.703" v="1637" actId="20577"/>
        <pc:sldMkLst>
          <pc:docMk/>
          <pc:sldMk cId="1499574052" sldId="444"/>
        </pc:sldMkLst>
        <pc:spChg chg="mod">
          <ac:chgData name="Md Wasi Ul Kabir" userId="148448b2-fbe5-4661-95d3-b993aa4bae06" providerId="ADAL" clId="{60264569-E916-4618-B661-D2BA73081E2C}" dt="2022-04-19T20:57:38.703" v="1637" actId="20577"/>
          <ac:spMkLst>
            <pc:docMk/>
            <pc:sldMk cId="1499574052" sldId="444"/>
            <ac:spMk id="5" creationId="{BB11EFBF-6AF5-4C00-82D6-9E4C69EBCDA8}"/>
          </ac:spMkLst>
        </pc:spChg>
      </pc:sldChg>
      <pc:sldChg chg="addSp delSp modSp mod">
        <pc:chgData name="Md Wasi Ul Kabir" userId="148448b2-fbe5-4661-95d3-b993aa4bae06" providerId="ADAL" clId="{60264569-E916-4618-B661-D2BA73081E2C}" dt="2022-04-19T21:00:33.733" v="1641" actId="20577"/>
        <pc:sldMkLst>
          <pc:docMk/>
          <pc:sldMk cId="565700618" sldId="445"/>
        </pc:sldMkLst>
        <pc:spChg chg="mod">
          <ac:chgData name="Md Wasi Ul Kabir" userId="148448b2-fbe5-4661-95d3-b993aa4bae06" providerId="ADAL" clId="{60264569-E916-4618-B661-D2BA73081E2C}" dt="2022-04-19T20:58:19.827" v="1639"/>
          <ac:spMkLst>
            <pc:docMk/>
            <pc:sldMk cId="565700618" sldId="445"/>
            <ac:spMk id="2" creationId="{7A86A4A9-45B0-4F7E-AD0E-C7E8D2C3194B}"/>
          </ac:spMkLst>
        </pc:spChg>
        <pc:spChg chg="mod">
          <ac:chgData name="Md Wasi Ul Kabir" userId="148448b2-fbe5-4661-95d3-b993aa4bae06" providerId="ADAL" clId="{60264569-E916-4618-B661-D2BA73081E2C}" dt="2022-04-19T21:00:33.733" v="1641" actId="20577"/>
          <ac:spMkLst>
            <pc:docMk/>
            <pc:sldMk cId="565700618" sldId="445"/>
            <ac:spMk id="5" creationId="{D64C3912-E258-413B-AAA7-2F214DB57C7E}"/>
          </ac:spMkLst>
        </pc:spChg>
        <pc:spChg chg="add del">
          <ac:chgData name="Md Wasi Ul Kabir" userId="148448b2-fbe5-4661-95d3-b993aa4bae06" providerId="ADAL" clId="{60264569-E916-4618-B661-D2BA73081E2C}" dt="2022-04-19T03:24:36.703" v="214" actId="22"/>
          <ac:spMkLst>
            <pc:docMk/>
            <pc:sldMk cId="565700618" sldId="445"/>
            <ac:spMk id="10" creationId="{3862F39D-7988-4002-969F-5A42A7C00AD3}"/>
          </ac:spMkLst>
        </pc:spChg>
        <pc:spChg chg="del">
          <ac:chgData name="Md Wasi Ul Kabir" userId="148448b2-fbe5-4661-95d3-b993aa4bae06" providerId="ADAL" clId="{60264569-E916-4618-B661-D2BA73081E2C}" dt="2022-04-18T23:34:02.143" v="0" actId="478"/>
          <ac:spMkLst>
            <pc:docMk/>
            <pc:sldMk cId="565700618" sldId="445"/>
            <ac:spMk id="14" creationId="{79A20934-3FCF-4523-ADB9-6B5D7FEC5D88}"/>
          </ac:spMkLst>
        </pc:spChg>
      </pc:sldChg>
      <pc:sldChg chg="delSp modSp mod">
        <pc:chgData name="Md Wasi Ul Kabir" userId="148448b2-fbe5-4661-95d3-b993aa4bae06" providerId="ADAL" clId="{60264569-E916-4618-B661-D2BA73081E2C}" dt="2022-04-19T21:09:05.224" v="1761" actId="20577"/>
        <pc:sldMkLst>
          <pc:docMk/>
          <pc:sldMk cId="2330570204" sldId="447"/>
        </pc:sldMkLst>
        <pc:spChg chg="mod">
          <ac:chgData name="Md Wasi Ul Kabir" userId="148448b2-fbe5-4661-95d3-b993aa4bae06" providerId="ADAL" clId="{60264569-E916-4618-B661-D2BA73081E2C}" dt="2022-04-19T21:09:05.224" v="1761" actId="20577"/>
          <ac:spMkLst>
            <pc:docMk/>
            <pc:sldMk cId="2330570204" sldId="447"/>
            <ac:spMk id="3" creationId="{61B95B7E-7588-4906-B509-16D98CEC8A3D}"/>
          </ac:spMkLst>
        </pc:spChg>
        <pc:spChg chg="del">
          <ac:chgData name="Md Wasi Ul Kabir" userId="148448b2-fbe5-4661-95d3-b993aa4bae06" providerId="ADAL" clId="{60264569-E916-4618-B661-D2BA73081E2C}" dt="2022-04-19T03:43:35.761" v="537" actId="21"/>
          <ac:spMkLst>
            <pc:docMk/>
            <pc:sldMk cId="2330570204" sldId="447"/>
            <ac:spMk id="6" creationId="{9F0811D1-519F-42C4-AB1E-B68E9BFC4A8A}"/>
          </ac:spMkLst>
        </pc:spChg>
        <pc:picChg chg="del mod">
          <ac:chgData name="Md Wasi Ul Kabir" userId="148448b2-fbe5-4661-95d3-b993aa4bae06" providerId="ADAL" clId="{60264569-E916-4618-B661-D2BA73081E2C}" dt="2022-04-19T03:27:28.813" v="236" actId="21"/>
          <ac:picMkLst>
            <pc:docMk/>
            <pc:sldMk cId="2330570204" sldId="447"/>
            <ac:picMk id="5" creationId="{D89F3EFB-3E55-463C-99AE-7A5CB7186BE9}"/>
          </ac:picMkLst>
        </pc:picChg>
      </pc:sldChg>
      <pc:sldChg chg="modSp del mod">
        <pc:chgData name="Md Wasi Ul Kabir" userId="148448b2-fbe5-4661-95d3-b993aa4bae06" providerId="ADAL" clId="{60264569-E916-4618-B661-D2BA73081E2C}" dt="2022-04-19T03:27:18.189" v="234" actId="47"/>
        <pc:sldMkLst>
          <pc:docMk/>
          <pc:sldMk cId="1951460275" sldId="448"/>
        </pc:sldMkLst>
        <pc:spChg chg="mod">
          <ac:chgData name="Md Wasi Ul Kabir" userId="148448b2-fbe5-4661-95d3-b993aa4bae06" providerId="ADAL" clId="{60264569-E916-4618-B661-D2BA73081E2C}" dt="2022-04-18T23:49:20.125" v="130" actId="27636"/>
          <ac:spMkLst>
            <pc:docMk/>
            <pc:sldMk cId="1951460275" sldId="448"/>
            <ac:spMk id="3" creationId="{F3A593B0-C41F-4F43-9E32-CA465CF85E24}"/>
          </ac:spMkLst>
        </pc:spChg>
      </pc:sldChg>
      <pc:sldChg chg="delSp modSp add mod ord modNotesTx">
        <pc:chgData name="Md Wasi Ul Kabir" userId="148448b2-fbe5-4661-95d3-b993aa4bae06" providerId="ADAL" clId="{60264569-E916-4618-B661-D2BA73081E2C}" dt="2022-04-19T20:18:11.432" v="1586" actId="1440"/>
        <pc:sldMkLst>
          <pc:docMk/>
          <pc:sldMk cId="2289551765" sldId="449"/>
        </pc:sldMkLst>
        <pc:spChg chg="mod">
          <ac:chgData name="Md Wasi Ul Kabir" userId="148448b2-fbe5-4661-95d3-b993aa4bae06" providerId="ADAL" clId="{60264569-E916-4618-B661-D2BA73081E2C}" dt="2022-04-18T23:38:01.319" v="36" actId="1076"/>
          <ac:spMkLst>
            <pc:docMk/>
            <pc:sldMk cId="2289551765" sldId="449"/>
            <ac:spMk id="14" creationId="{FE134EB8-DA7B-44B8-B7EF-1D9503E524A5}"/>
          </ac:spMkLst>
        </pc:spChg>
        <pc:spChg chg="del">
          <ac:chgData name="Md Wasi Ul Kabir" userId="148448b2-fbe5-4661-95d3-b993aa4bae06" providerId="ADAL" clId="{60264569-E916-4618-B661-D2BA73081E2C}" dt="2022-04-18T23:37:48.678" v="32" actId="478"/>
          <ac:spMkLst>
            <pc:docMk/>
            <pc:sldMk cId="2289551765" sldId="449"/>
            <ac:spMk id="17" creationId="{76529A3E-46F8-4F48-A0ED-5B0BFEEA878F}"/>
          </ac:spMkLst>
        </pc:spChg>
        <pc:picChg chg="del">
          <ac:chgData name="Md Wasi Ul Kabir" userId="148448b2-fbe5-4661-95d3-b993aa4bae06" providerId="ADAL" clId="{60264569-E916-4618-B661-D2BA73081E2C}" dt="2022-04-18T23:37:47.393" v="31" actId="478"/>
          <ac:picMkLst>
            <pc:docMk/>
            <pc:sldMk cId="2289551765" sldId="449"/>
            <ac:picMk id="6" creationId="{B1D57093-A2E4-47AA-AF16-F8C4C464E89C}"/>
          </ac:picMkLst>
        </pc:picChg>
        <pc:picChg chg="mod modCrop">
          <ac:chgData name="Md Wasi Ul Kabir" userId="148448b2-fbe5-4661-95d3-b993aa4bae06" providerId="ADAL" clId="{60264569-E916-4618-B661-D2BA73081E2C}" dt="2022-04-19T20:18:11.432" v="1586" actId="1440"/>
          <ac:picMkLst>
            <pc:docMk/>
            <pc:sldMk cId="2289551765" sldId="449"/>
            <ac:picMk id="8" creationId="{9A276062-1273-48EB-8EA2-3F398375403A}"/>
          </ac:picMkLst>
        </pc:picChg>
        <pc:picChg chg="del">
          <ac:chgData name="Md Wasi Ul Kabir" userId="148448b2-fbe5-4661-95d3-b993aa4bae06" providerId="ADAL" clId="{60264569-E916-4618-B661-D2BA73081E2C}" dt="2022-04-18T23:37:58.614" v="35" actId="478"/>
          <ac:picMkLst>
            <pc:docMk/>
            <pc:sldMk cId="2289551765" sldId="449"/>
            <ac:picMk id="16" creationId="{AB430623-A84F-454E-8F82-BA68C15D3071}"/>
          </ac:picMkLst>
        </pc:picChg>
      </pc:sldChg>
      <pc:sldChg chg="modSp add del mod">
        <pc:chgData name="Md Wasi Ul Kabir" userId="148448b2-fbe5-4661-95d3-b993aa4bae06" providerId="ADAL" clId="{60264569-E916-4618-B661-D2BA73081E2C}" dt="2022-04-19T16:08:17.492" v="1363" actId="20577"/>
        <pc:sldMkLst>
          <pc:docMk/>
          <pc:sldMk cId="146455639" sldId="450"/>
        </pc:sldMkLst>
        <pc:spChg chg="mod">
          <ac:chgData name="Md Wasi Ul Kabir" userId="148448b2-fbe5-4661-95d3-b993aa4bae06" providerId="ADAL" clId="{60264569-E916-4618-B661-D2BA73081E2C}" dt="2022-04-19T03:41:50.004" v="507" actId="26606"/>
          <ac:spMkLst>
            <pc:docMk/>
            <pc:sldMk cId="146455639" sldId="450"/>
            <ac:spMk id="2" creationId="{E934067C-836B-4833-97F4-D9F4EB45B6E0}"/>
          </ac:spMkLst>
        </pc:spChg>
        <pc:spChg chg="mod">
          <ac:chgData name="Md Wasi Ul Kabir" userId="148448b2-fbe5-4661-95d3-b993aa4bae06" providerId="ADAL" clId="{60264569-E916-4618-B661-D2BA73081E2C}" dt="2022-04-19T16:08:17.492" v="1363" actId="20577"/>
          <ac:spMkLst>
            <pc:docMk/>
            <pc:sldMk cId="146455639" sldId="450"/>
            <ac:spMk id="3" creationId="{5596EC71-44FF-45AE-8352-7B943AE15720}"/>
          </ac:spMkLst>
        </pc:spChg>
        <pc:spChg chg="mod ord">
          <ac:chgData name="Md Wasi Ul Kabir" userId="148448b2-fbe5-4661-95d3-b993aa4bae06" providerId="ADAL" clId="{60264569-E916-4618-B661-D2BA73081E2C}" dt="2022-04-19T03:41:50.004" v="507" actId="26606"/>
          <ac:spMkLst>
            <pc:docMk/>
            <pc:sldMk cId="146455639" sldId="450"/>
            <ac:spMk id="4" creationId="{A2034A00-B0D7-4ED9-A0C8-25A479CF1897}"/>
          </ac:spMkLst>
        </pc:spChg>
        <pc:spChg chg="add mod">
          <ac:chgData name="Md Wasi Ul Kabir" userId="148448b2-fbe5-4661-95d3-b993aa4bae06" providerId="ADAL" clId="{60264569-E916-4618-B661-D2BA73081E2C}" dt="2022-04-19T03:42:39.074" v="533" actId="1076"/>
          <ac:spMkLst>
            <pc:docMk/>
            <pc:sldMk cId="146455639" sldId="450"/>
            <ac:spMk id="7" creationId="{6F987E43-0609-4BE2-87A1-9394603A9731}"/>
          </ac:spMkLst>
        </pc:spChg>
        <pc:picChg chg="add mod">
          <ac:chgData name="Md Wasi Ul Kabir" userId="148448b2-fbe5-4661-95d3-b993aa4bae06" providerId="ADAL" clId="{60264569-E916-4618-B661-D2BA73081E2C}" dt="2022-04-19T03:42:45.639" v="536" actId="1076"/>
          <ac:picMkLst>
            <pc:docMk/>
            <pc:sldMk cId="146455639" sldId="450"/>
            <ac:picMk id="5" creationId="{BB655EED-5027-4030-9ACF-2E8E904A6934}"/>
          </ac:picMkLst>
        </pc:picChg>
      </pc:sldChg>
      <pc:sldChg chg="add del">
        <pc:chgData name="Md Wasi Ul Kabir" userId="148448b2-fbe5-4661-95d3-b993aa4bae06" providerId="ADAL" clId="{60264569-E916-4618-B661-D2BA73081E2C}" dt="2022-04-19T03:25:43.609" v="223"/>
        <pc:sldMkLst>
          <pc:docMk/>
          <pc:sldMk cId="0" sldId="451"/>
        </pc:sldMkLst>
      </pc:sldChg>
      <pc:sldChg chg="addSp delSp modSp new del mod">
        <pc:chgData name="Md Wasi Ul Kabir" userId="148448b2-fbe5-4661-95d3-b993aa4bae06" providerId="ADAL" clId="{60264569-E916-4618-B661-D2BA73081E2C}" dt="2022-04-19T14:24:36.737" v="809" actId="2696"/>
        <pc:sldMkLst>
          <pc:docMk/>
          <pc:sldMk cId="3842042678" sldId="451"/>
        </pc:sldMkLst>
        <pc:spChg chg="mod">
          <ac:chgData name="Md Wasi Ul Kabir" userId="148448b2-fbe5-4661-95d3-b993aa4bae06" providerId="ADAL" clId="{60264569-E916-4618-B661-D2BA73081E2C}" dt="2022-04-19T03:37:57.226" v="464"/>
          <ac:spMkLst>
            <pc:docMk/>
            <pc:sldMk cId="3842042678" sldId="451"/>
            <ac:spMk id="2" creationId="{1B6C288E-8AD9-40ED-AA16-B2AC1AF3A5D6}"/>
          </ac:spMkLst>
        </pc:spChg>
        <pc:spChg chg="del">
          <ac:chgData name="Md Wasi Ul Kabir" userId="148448b2-fbe5-4661-95d3-b993aa4bae06" providerId="ADAL" clId="{60264569-E916-4618-B661-D2BA73081E2C}" dt="2022-04-19T03:26:43.444" v="231" actId="478"/>
          <ac:spMkLst>
            <pc:docMk/>
            <pc:sldMk cId="3842042678" sldId="451"/>
            <ac:spMk id="3" creationId="{9D4CCB91-5665-400E-BDE4-2673B93C80C3}"/>
          </ac:spMkLst>
        </pc:spChg>
        <pc:picChg chg="add mod">
          <ac:chgData name="Md Wasi Ul Kabir" userId="148448b2-fbe5-4661-95d3-b993aa4bae06" providerId="ADAL" clId="{60264569-E916-4618-B661-D2BA73081E2C}" dt="2022-04-19T03:41:38.546" v="502" actId="1076"/>
          <ac:picMkLst>
            <pc:docMk/>
            <pc:sldMk cId="3842042678" sldId="451"/>
            <ac:picMk id="5" creationId="{14779262-5FD0-4F7B-9C4E-F36C39C293DD}"/>
          </ac:picMkLst>
        </pc:picChg>
      </pc:sldChg>
      <pc:sldChg chg="addSp delSp modSp new del mod">
        <pc:chgData name="Md Wasi Ul Kabir" userId="148448b2-fbe5-4661-95d3-b993aa4bae06" providerId="ADAL" clId="{60264569-E916-4618-B661-D2BA73081E2C}" dt="2022-04-19T03:38:24.483" v="466" actId="47"/>
        <pc:sldMkLst>
          <pc:docMk/>
          <pc:sldMk cId="155944726" sldId="452"/>
        </pc:sldMkLst>
        <pc:spChg chg="del">
          <ac:chgData name="Md Wasi Ul Kabir" userId="148448b2-fbe5-4661-95d3-b993aa4bae06" providerId="ADAL" clId="{60264569-E916-4618-B661-D2BA73081E2C}" dt="2022-04-19T03:38:08.982" v="465"/>
          <ac:spMkLst>
            <pc:docMk/>
            <pc:sldMk cId="155944726" sldId="452"/>
            <ac:spMk id="2" creationId="{FF9F01F5-20B3-4824-9E0F-41503FCE80CA}"/>
          </ac:spMkLst>
        </pc:spChg>
        <pc:spChg chg="mod">
          <ac:chgData name="Md Wasi Ul Kabir" userId="148448b2-fbe5-4661-95d3-b993aa4bae06" providerId="ADAL" clId="{60264569-E916-4618-B661-D2BA73081E2C}" dt="2022-04-19T03:38:08.982" v="465"/>
          <ac:spMkLst>
            <pc:docMk/>
            <pc:sldMk cId="155944726" sldId="452"/>
            <ac:spMk id="3" creationId="{D468BA3C-1D80-477D-BE38-03AA981DE875}"/>
          </ac:spMkLst>
        </pc:spChg>
        <pc:spChg chg="mod">
          <ac:chgData name="Md Wasi Ul Kabir" userId="148448b2-fbe5-4661-95d3-b993aa4bae06" providerId="ADAL" clId="{60264569-E916-4618-B661-D2BA73081E2C}" dt="2022-04-19T03:38:08.982" v="465"/>
          <ac:spMkLst>
            <pc:docMk/>
            <pc:sldMk cId="155944726" sldId="452"/>
            <ac:spMk id="4" creationId="{15A313DC-30DB-49B2-92DD-C59FCC1D2AEC}"/>
          </ac:spMkLst>
        </pc:spChg>
        <pc:spChg chg="add del mod">
          <ac:chgData name="Md Wasi Ul Kabir" userId="148448b2-fbe5-4661-95d3-b993aa4bae06" providerId="ADAL" clId="{60264569-E916-4618-B661-D2BA73081E2C}" dt="2022-04-19T03:38:08.982" v="465"/>
          <ac:spMkLst>
            <pc:docMk/>
            <pc:sldMk cId="155944726" sldId="452"/>
            <ac:spMk id="5" creationId="{32AEEB27-032E-4AA2-9E73-41919932D742}"/>
          </ac:spMkLst>
        </pc:spChg>
        <pc:spChg chg="add del mod">
          <ac:chgData name="Md Wasi Ul Kabir" userId="148448b2-fbe5-4661-95d3-b993aa4bae06" providerId="ADAL" clId="{60264569-E916-4618-B661-D2BA73081E2C}" dt="2022-04-19T03:38:08.982" v="465"/>
          <ac:spMkLst>
            <pc:docMk/>
            <pc:sldMk cId="155944726" sldId="452"/>
            <ac:spMk id="6" creationId="{3172046B-7EA7-485D-83A7-7315C4159E59}"/>
          </ac:spMkLst>
        </pc:spChg>
        <pc:spChg chg="add mod">
          <ac:chgData name="Md Wasi Ul Kabir" userId="148448b2-fbe5-4661-95d3-b993aa4bae06" providerId="ADAL" clId="{60264569-E916-4618-B661-D2BA73081E2C}" dt="2022-04-19T03:38:08.982" v="465"/>
          <ac:spMkLst>
            <pc:docMk/>
            <pc:sldMk cId="155944726" sldId="452"/>
            <ac:spMk id="7" creationId="{F68EF3F3-5E53-46B4-8F89-34E359F4CF63}"/>
          </ac:spMkLst>
        </pc:spChg>
      </pc:sldChg>
      <pc:sldChg chg="addSp delSp modSp new mod">
        <pc:chgData name="Md Wasi Ul Kabir" userId="148448b2-fbe5-4661-95d3-b993aa4bae06" providerId="ADAL" clId="{60264569-E916-4618-B661-D2BA73081E2C}" dt="2022-04-19T20:18:57.673" v="1589" actId="1076"/>
        <pc:sldMkLst>
          <pc:docMk/>
          <pc:sldMk cId="415042394" sldId="453"/>
        </pc:sldMkLst>
        <pc:spChg chg="mod">
          <ac:chgData name="Md Wasi Ul Kabir" userId="148448b2-fbe5-4661-95d3-b993aa4bae06" providerId="ADAL" clId="{60264569-E916-4618-B661-D2BA73081E2C}" dt="2022-04-19T03:28:57.955" v="269" actId="20577"/>
          <ac:spMkLst>
            <pc:docMk/>
            <pc:sldMk cId="415042394" sldId="453"/>
            <ac:spMk id="2" creationId="{475BA68F-89A2-473C-BA9D-21BDD333616E}"/>
          </ac:spMkLst>
        </pc:spChg>
        <pc:spChg chg="del">
          <ac:chgData name="Md Wasi Ul Kabir" userId="148448b2-fbe5-4661-95d3-b993aa4bae06" providerId="ADAL" clId="{60264569-E916-4618-B661-D2BA73081E2C}" dt="2022-04-19T03:27:41.155" v="241" actId="478"/>
          <ac:spMkLst>
            <pc:docMk/>
            <pc:sldMk cId="415042394" sldId="453"/>
            <ac:spMk id="3" creationId="{0068E234-8BCB-40C0-95C5-002738B23F25}"/>
          </ac:spMkLst>
        </pc:spChg>
        <pc:spChg chg="add mod">
          <ac:chgData name="Md Wasi Ul Kabir" userId="148448b2-fbe5-4661-95d3-b993aa4bae06" providerId="ADAL" clId="{60264569-E916-4618-B661-D2BA73081E2C}" dt="2022-04-19T03:43:41.328" v="539" actId="1076"/>
          <ac:spMkLst>
            <pc:docMk/>
            <pc:sldMk cId="415042394" sldId="453"/>
            <ac:spMk id="6" creationId="{21F4A24D-3FEB-4C26-8254-74DE98B31BA2}"/>
          </ac:spMkLst>
        </pc:spChg>
        <pc:picChg chg="add mod">
          <ac:chgData name="Md Wasi Ul Kabir" userId="148448b2-fbe5-4661-95d3-b993aa4bae06" providerId="ADAL" clId="{60264569-E916-4618-B661-D2BA73081E2C}" dt="2022-04-19T20:18:57.673" v="1589" actId="1076"/>
          <ac:picMkLst>
            <pc:docMk/>
            <pc:sldMk cId="415042394" sldId="453"/>
            <ac:picMk id="5" creationId="{F935992F-2EE8-4A97-B442-67C3BEDFE18E}"/>
          </ac:picMkLst>
        </pc:picChg>
      </pc:sldChg>
      <pc:sldChg chg="addSp modSp new mod">
        <pc:chgData name="Md Wasi Ul Kabir" userId="148448b2-fbe5-4661-95d3-b993aa4bae06" providerId="ADAL" clId="{60264569-E916-4618-B661-D2BA73081E2C}" dt="2022-04-19T20:17:10.566" v="1584" actId="20577"/>
        <pc:sldMkLst>
          <pc:docMk/>
          <pc:sldMk cId="1324211728" sldId="454"/>
        </pc:sldMkLst>
        <pc:spChg chg="mod">
          <ac:chgData name="Md Wasi Ul Kabir" userId="148448b2-fbe5-4661-95d3-b993aa4bae06" providerId="ADAL" clId="{60264569-E916-4618-B661-D2BA73081E2C}" dt="2022-04-19T19:54:29.836" v="1533" actId="20577"/>
          <ac:spMkLst>
            <pc:docMk/>
            <pc:sldMk cId="1324211728" sldId="454"/>
            <ac:spMk id="2" creationId="{F6B7B48B-C4E4-43CE-9770-C11C7D9968CB}"/>
          </ac:spMkLst>
        </pc:spChg>
        <pc:spChg chg="mod">
          <ac:chgData name="Md Wasi Ul Kabir" userId="148448b2-fbe5-4661-95d3-b993aa4bae06" providerId="ADAL" clId="{60264569-E916-4618-B661-D2BA73081E2C}" dt="2022-04-19T20:17:10.566" v="1584" actId="20577"/>
          <ac:spMkLst>
            <pc:docMk/>
            <pc:sldMk cId="1324211728" sldId="454"/>
            <ac:spMk id="7" creationId="{1FAA5DB9-9E53-9BB3-EC4D-2B8367890D19}"/>
          </ac:spMkLst>
        </pc:spChg>
        <pc:picChg chg="mod">
          <ac:chgData name="Md Wasi Ul Kabir" userId="148448b2-fbe5-4661-95d3-b993aa4bae06" providerId="ADAL" clId="{60264569-E916-4618-B661-D2BA73081E2C}" dt="2022-04-19T20:11:45.881" v="1552" actId="14100"/>
          <ac:picMkLst>
            <pc:docMk/>
            <pc:sldMk cId="1324211728" sldId="454"/>
            <ac:picMk id="8" creationId="{6644A07F-E5E7-34AD-6DD6-0836F6311BD8}"/>
          </ac:picMkLst>
        </pc:picChg>
        <pc:picChg chg="add mod">
          <ac:chgData name="Md Wasi Ul Kabir" userId="148448b2-fbe5-4661-95d3-b993aa4bae06" providerId="ADAL" clId="{60264569-E916-4618-B661-D2BA73081E2C}" dt="2022-04-19T20:11:49.912" v="1554" actId="1076"/>
          <ac:picMkLst>
            <pc:docMk/>
            <pc:sldMk cId="1324211728" sldId="454"/>
            <ac:picMk id="9" creationId="{B685ABC9-1EC8-47ED-91F8-EBCD3B423E87}"/>
          </ac:picMkLst>
        </pc:picChg>
      </pc:sldChg>
      <pc:sldChg chg="del">
        <pc:chgData name="Md Wasi Ul Kabir" userId="148448b2-fbe5-4661-95d3-b993aa4bae06" providerId="ADAL" clId="{60264569-E916-4618-B661-D2BA73081E2C}" dt="2022-04-19T20:12:23.802" v="1555" actId="47"/>
        <pc:sldMkLst>
          <pc:docMk/>
          <pc:sldMk cId="3746824096" sldId="455"/>
        </pc:sldMkLst>
      </pc:sldChg>
    </pc:docChg>
  </pc:docChgLst>
  <pc:docChgLst>
    <pc:chgData name="Md Wasi Ul Kabir" userId="148448b2-fbe5-4661-95d3-b993aa4bae06" providerId="ADAL" clId="{BE13B9F9-4B3F-46D0-A03C-278916BAA9C8}"/>
    <pc:docChg chg="undo custSel addSld delSld modSld modMainMaster">
      <pc:chgData name="Md Wasi Ul Kabir" userId="148448b2-fbe5-4661-95d3-b993aa4bae06" providerId="ADAL" clId="{BE13B9F9-4B3F-46D0-A03C-278916BAA9C8}" dt="2022-04-18T23:28:34.261" v="597" actId="47"/>
      <pc:docMkLst>
        <pc:docMk/>
      </pc:docMkLst>
      <pc:sldChg chg="addSp delSp modSp new mod">
        <pc:chgData name="Md Wasi Ul Kabir" userId="148448b2-fbe5-4661-95d3-b993aa4bae06" providerId="ADAL" clId="{BE13B9F9-4B3F-46D0-A03C-278916BAA9C8}" dt="2022-04-18T23:23:19.290" v="511" actId="403"/>
        <pc:sldMkLst>
          <pc:docMk/>
          <pc:sldMk cId="2098321447" sldId="256"/>
        </pc:sldMkLst>
        <pc:spChg chg="mod">
          <ac:chgData name="Md Wasi Ul Kabir" userId="148448b2-fbe5-4661-95d3-b993aa4bae06" providerId="ADAL" clId="{BE13B9F9-4B3F-46D0-A03C-278916BAA9C8}" dt="2022-04-18T23:23:19.290" v="511" actId="403"/>
          <ac:spMkLst>
            <pc:docMk/>
            <pc:sldMk cId="2098321447" sldId="256"/>
            <ac:spMk id="2" creationId="{303E2B9D-7CEF-4687-9F2C-B0BBE6F00E11}"/>
          </ac:spMkLst>
        </pc:spChg>
        <pc:spChg chg="del mod">
          <ac:chgData name="Md Wasi Ul Kabir" userId="148448b2-fbe5-4661-95d3-b993aa4bae06" providerId="ADAL" clId="{BE13B9F9-4B3F-46D0-A03C-278916BAA9C8}" dt="2022-04-18T22:50:30.786" v="62" actId="478"/>
          <ac:spMkLst>
            <pc:docMk/>
            <pc:sldMk cId="2098321447" sldId="256"/>
            <ac:spMk id="3" creationId="{09BDA789-2735-4B1A-B283-74C2B6474A81}"/>
          </ac:spMkLst>
        </pc:spChg>
        <pc:spChg chg="add mod">
          <ac:chgData name="Md Wasi Ul Kabir" userId="148448b2-fbe5-4661-95d3-b993aa4bae06" providerId="ADAL" clId="{BE13B9F9-4B3F-46D0-A03C-278916BAA9C8}" dt="2022-04-18T22:50:45.685" v="64"/>
          <ac:spMkLst>
            <pc:docMk/>
            <pc:sldMk cId="2098321447" sldId="256"/>
            <ac:spMk id="8" creationId="{59C253FE-4AD1-4C7C-B899-3A941D5E0134}"/>
          </ac:spMkLst>
        </pc:spChg>
        <pc:spChg chg="add mod">
          <ac:chgData name="Md Wasi Ul Kabir" userId="148448b2-fbe5-4661-95d3-b993aa4bae06" providerId="ADAL" clId="{BE13B9F9-4B3F-46D0-A03C-278916BAA9C8}" dt="2022-04-18T22:50:45.685" v="64"/>
          <ac:spMkLst>
            <pc:docMk/>
            <pc:sldMk cId="2098321447" sldId="256"/>
            <ac:spMk id="9" creationId="{38115D98-8774-4D51-917F-4EED658D96B4}"/>
          </ac:spMkLst>
        </pc:spChg>
        <pc:picChg chg="add del mod">
          <ac:chgData name="Md Wasi Ul Kabir" userId="148448b2-fbe5-4661-95d3-b993aa4bae06" providerId="ADAL" clId="{BE13B9F9-4B3F-46D0-A03C-278916BAA9C8}" dt="2022-04-18T22:46:44.677" v="25" actId="21"/>
          <ac:picMkLst>
            <pc:docMk/>
            <pc:sldMk cId="2098321447" sldId="256"/>
            <ac:picMk id="4" creationId="{54457466-ECF8-452A-8657-7FCD08F93761}"/>
          </ac:picMkLst>
        </pc:picChg>
        <pc:picChg chg="add del mod">
          <ac:chgData name="Md Wasi Ul Kabir" userId="148448b2-fbe5-4661-95d3-b993aa4bae06" providerId="ADAL" clId="{BE13B9F9-4B3F-46D0-A03C-278916BAA9C8}" dt="2022-04-18T22:46:44.677" v="25" actId="21"/>
          <ac:picMkLst>
            <pc:docMk/>
            <pc:sldMk cId="2098321447" sldId="256"/>
            <ac:picMk id="5" creationId="{877E1C7A-5537-4D88-B39C-983EA033A3D7}"/>
          </ac:picMkLst>
        </pc:picChg>
        <pc:picChg chg="add mod">
          <ac:chgData name="Md Wasi Ul Kabir" userId="148448b2-fbe5-4661-95d3-b993aa4bae06" providerId="ADAL" clId="{BE13B9F9-4B3F-46D0-A03C-278916BAA9C8}" dt="2022-04-18T22:46:46.505" v="26"/>
          <ac:picMkLst>
            <pc:docMk/>
            <pc:sldMk cId="2098321447" sldId="256"/>
            <ac:picMk id="6" creationId="{6A0BC6CE-3270-407F-8187-AC133ABAD19E}"/>
          </ac:picMkLst>
        </pc:picChg>
        <pc:picChg chg="add del mod">
          <ac:chgData name="Md Wasi Ul Kabir" userId="148448b2-fbe5-4661-95d3-b993aa4bae06" providerId="ADAL" clId="{BE13B9F9-4B3F-46D0-A03C-278916BAA9C8}" dt="2022-04-18T22:46:50.168" v="27" actId="21"/>
          <ac:picMkLst>
            <pc:docMk/>
            <pc:sldMk cId="2098321447" sldId="256"/>
            <ac:picMk id="7" creationId="{42B53843-E234-4835-B195-CF5C46D874A6}"/>
          </ac:picMkLst>
        </pc:picChg>
      </pc:sldChg>
      <pc:sldChg chg="addSp delSp modSp new mod">
        <pc:chgData name="Md Wasi Ul Kabir" userId="148448b2-fbe5-4661-95d3-b993aa4bae06" providerId="ADAL" clId="{BE13B9F9-4B3F-46D0-A03C-278916BAA9C8}" dt="2022-04-18T23:28:18.587" v="595" actId="20577"/>
        <pc:sldMkLst>
          <pc:docMk/>
          <pc:sldMk cId="1631526761" sldId="257"/>
        </pc:sldMkLst>
        <pc:spChg chg="mod">
          <ac:chgData name="Md Wasi Ul Kabir" userId="148448b2-fbe5-4661-95d3-b993aa4bae06" providerId="ADAL" clId="{BE13B9F9-4B3F-46D0-A03C-278916BAA9C8}" dt="2022-04-18T23:25:36.966" v="548"/>
          <ac:spMkLst>
            <pc:docMk/>
            <pc:sldMk cId="1631526761" sldId="257"/>
            <ac:spMk id="2" creationId="{F2BE0843-A86E-4F7F-9CAB-78D4757E6124}"/>
          </ac:spMkLst>
        </pc:spChg>
        <pc:spChg chg="add del mod">
          <ac:chgData name="Md Wasi Ul Kabir" userId="148448b2-fbe5-4661-95d3-b993aa4bae06" providerId="ADAL" clId="{BE13B9F9-4B3F-46D0-A03C-278916BAA9C8}" dt="2022-04-18T22:51:35.066" v="92" actId="478"/>
          <ac:spMkLst>
            <pc:docMk/>
            <pc:sldMk cId="1631526761" sldId="257"/>
            <ac:spMk id="3" creationId="{EF91C617-8371-4A6E-81AF-4DD6E83BFAF0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4" creationId="{1452598A-1385-4661-8D64-95D9249E71A2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5" creationId="{CC0A5C52-6839-40BD-8763-ED02D52974C4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6" creationId="{399D1227-1C91-4798-8098-E31081E3DD19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7" creationId="{84FD5943-EF28-4C01-A48C-57E8BA6D986B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8" creationId="{A76E0B87-D965-4111-911F-EBD45FC37027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9" creationId="{95854073-7AE1-4D4B-A7E8-062D15D57D78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10" creationId="{36E6725F-D35A-4448-AC3F-D148131EFFD1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11" creationId="{04E1CF62-4592-4578-9FDA-6A0BBF51A417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12" creationId="{2E581117-311B-4297-B60A-0BDEB6318CC3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13" creationId="{0B93B62E-D7E3-43D7-ACFC-7EE349A88D23}"/>
          </ac:spMkLst>
        </pc:spChg>
        <pc:spChg chg="add del mod">
          <ac:chgData name="Md Wasi Ul Kabir" userId="148448b2-fbe5-4661-95d3-b993aa4bae06" providerId="ADAL" clId="{BE13B9F9-4B3F-46D0-A03C-278916BAA9C8}" dt="2022-04-18T22:51:20.860" v="88"/>
          <ac:spMkLst>
            <pc:docMk/>
            <pc:sldMk cId="1631526761" sldId="257"/>
            <ac:spMk id="14" creationId="{92B292BA-C34C-4738-8EAD-AF8FE5D0CF1A}"/>
          </ac:spMkLst>
        </pc:spChg>
        <pc:spChg chg="add del mod">
          <ac:chgData name="Md Wasi Ul Kabir" userId="148448b2-fbe5-4661-95d3-b993aa4bae06" providerId="ADAL" clId="{BE13B9F9-4B3F-46D0-A03C-278916BAA9C8}" dt="2022-04-18T23:25:44.894" v="552" actId="478"/>
          <ac:spMkLst>
            <pc:docMk/>
            <pc:sldMk cId="1631526761" sldId="257"/>
            <ac:spMk id="16" creationId="{E511080C-BC68-486F-BCC4-E2AA6D3B1AEC}"/>
          </ac:spMkLst>
        </pc:spChg>
        <pc:spChg chg="add del mod">
          <ac:chgData name="Md Wasi Ul Kabir" userId="148448b2-fbe5-4661-95d3-b993aa4bae06" providerId="ADAL" clId="{BE13B9F9-4B3F-46D0-A03C-278916BAA9C8}" dt="2022-04-18T23:25:28.771" v="545" actId="478"/>
          <ac:spMkLst>
            <pc:docMk/>
            <pc:sldMk cId="1631526761" sldId="257"/>
            <ac:spMk id="17" creationId="{07F2F933-CFD6-4B13-95A3-893417A91170}"/>
          </ac:spMkLst>
        </pc:spChg>
        <pc:spChg chg="add del mod">
          <ac:chgData name="Md Wasi Ul Kabir" userId="148448b2-fbe5-4661-95d3-b993aa4bae06" providerId="ADAL" clId="{BE13B9F9-4B3F-46D0-A03C-278916BAA9C8}" dt="2022-04-18T23:25:28.771" v="545" actId="478"/>
          <ac:spMkLst>
            <pc:docMk/>
            <pc:sldMk cId="1631526761" sldId="257"/>
            <ac:spMk id="18" creationId="{A9D02572-5FD8-41E9-947B-2BA3040E4CE9}"/>
          </ac:spMkLst>
        </pc:spChg>
        <pc:spChg chg="add del mod">
          <ac:chgData name="Md Wasi Ul Kabir" userId="148448b2-fbe5-4661-95d3-b993aa4bae06" providerId="ADAL" clId="{BE13B9F9-4B3F-46D0-A03C-278916BAA9C8}" dt="2022-04-18T23:25:28.771" v="545" actId="478"/>
          <ac:spMkLst>
            <pc:docMk/>
            <pc:sldMk cId="1631526761" sldId="257"/>
            <ac:spMk id="19" creationId="{27E74BBF-1FCC-4781-A631-C805D010EFD6}"/>
          </ac:spMkLst>
        </pc:spChg>
        <pc:spChg chg="add del mod">
          <ac:chgData name="Md Wasi Ul Kabir" userId="148448b2-fbe5-4661-95d3-b993aa4bae06" providerId="ADAL" clId="{BE13B9F9-4B3F-46D0-A03C-278916BAA9C8}" dt="2022-04-18T23:25:28.771" v="545" actId="478"/>
          <ac:spMkLst>
            <pc:docMk/>
            <pc:sldMk cId="1631526761" sldId="257"/>
            <ac:spMk id="20" creationId="{FACF5BDF-11A4-4818-904D-00C6E62B8312}"/>
          </ac:spMkLst>
        </pc:spChg>
        <pc:spChg chg="add del mod">
          <ac:chgData name="Md Wasi Ul Kabir" userId="148448b2-fbe5-4661-95d3-b993aa4bae06" providerId="ADAL" clId="{BE13B9F9-4B3F-46D0-A03C-278916BAA9C8}" dt="2022-04-18T23:25:28.771" v="545" actId="478"/>
          <ac:spMkLst>
            <pc:docMk/>
            <pc:sldMk cId="1631526761" sldId="257"/>
            <ac:spMk id="21" creationId="{7A53AA03-1D68-4222-9F1A-7F0522896743}"/>
          </ac:spMkLst>
        </pc:spChg>
        <pc:spChg chg="add del mod">
          <ac:chgData name="Md Wasi Ul Kabir" userId="148448b2-fbe5-4661-95d3-b993aa4bae06" providerId="ADAL" clId="{BE13B9F9-4B3F-46D0-A03C-278916BAA9C8}" dt="2022-04-18T23:25:28.771" v="545" actId="478"/>
          <ac:spMkLst>
            <pc:docMk/>
            <pc:sldMk cId="1631526761" sldId="257"/>
            <ac:spMk id="22" creationId="{86C5CEC8-155F-4431-BFD1-8D6B9CD5BA8B}"/>
          </ac:spMkLst>
        </pc:spChg>
        <pc:spChg chg="add del mod">
          <ac:chgData name="Md Wasi Ul Kabir" userId="148448b2-fbe5-4661-95d3-b993aa4bae06" providerId="ADAL" clId="{BE13B9F9-4B3F-46D0-A03C-278916BAA9C8}" dt="2022-04-18T23:25:28.771" v="545" actId="478"/>
          <ac:spMkLst>
            <pc:docMk/>
            <pc:sldMk cId="1631526761" sldId="257"/>
            <ac:spMk id="23" creationId="{48B236A2-C499-499D-A6A8-D6082CDBE373}"/>
          </ac:spMkLst>
        </pc:spChg>
        <pc:spChg chg="add del mod">
          <ac:chgData name="Md Wasi Ul Kabir" userId="148448b2-fbe5-4661-95d3-b993aa4bae06" providerId="ADAL" clId="{BE13B9F9-4B3F-46D0-A03C-278916BAA9C8}" dt="2022-04-18T23:25:31.699" v="547" actId="478"/>
          <ac:spMkLst>
            <pc:docMk/>
            <pc:sldMk cId="1631526761" sldId="257"/>
            <ac:spMk id="24" creationId="{946D2689-E422-4285-B8C1-60A276238DF8}"/>
          </ac:spMkLst>
        </pc:spChg>
        <pc:spChg chg="add del mod">
          <ac:chgData name="Md Wasi Ul Kabir" userId="148448b2-fbe5-4661-95d3-b993aa4bae06" providerId="ADAL" clId="{BE13B9F9-4B3F-46D0-A03C-278916BAA9C8}" dt="2022-04-18T23:25:28.771" v="545" actId="478"/>
          <ac:spMkLst>
            <pc:docMk/>
            <pc:sldMk cId="1631526761" sldId="257"/>
            <ac:spMk id="25" creationId="{D6592231-E454-43A7-8319-3A2E17010C13}"/>
          </ac:spMkLst>
        </pc:spChg>
        <pc:spChg chg="add del mod">
          <ac:chgData name="Md Wasi Ul Kabir" userId="148448b2-fbe5-4661-95d3-b993aa4bae06" providerId="ADAL" clId="{BE13B9F9-4B3F-46D0-A03C-278916BAA9C8}" dt="2022-04-18T23:25:28.771" v="545" actId="478"/>
          <ac:spMkLst>
            <pc:docMk/>
            <pc:sldMk cId="1631526761" sldId="257"/>
            <ac:spMk id="26" creationId="{FF7057D1-923D-4960-9839-B45EFCF6F970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631526761" sldId="257"/>
            <ac:spMk id="27" creationId="{92E037FB-07D2-47C7-89E9-01B20ABF2B14}"/>
          </ac:spMkLst>
        </pc:spChg>
        <pc:spChg chg="add del mod">
          <ac:chgData name="Md Wasi Ul Kabir" userId="148448b2-fbe5-4661-95d3-b993aa4bae06" providerId="ADAL" clId="{BE13B9F9-4B3F-46D0-A03C-278916BAA9C8}" dt="2022-04-18T23:23:55.706" v="515" actId="478"/>
          <ac:spMkLst>
            <pc:docMk/>
            <pc:sldMk cId="1631526761" sldId="257"/>
            <ac:spMk id="28" creationId="{827F3659-33EC-4474-BB7E-6786DE275915}"/>
          </ac:spMkLst>
        </pc:spChg>
        <pc:spChg chg="add mod">
          <ac:chgData name="Md Wasi Ul Kabir" userId="148448b2-fbe5-4661-95d3-b993aa4bae06" providerId="ADAL" clId="{BE13B9F9-4B3F-46D0-A03C-278916BAA9C8}" dt="2022-04-18T23:25:36.966" v="548"/>
          <ac:spMkLst>
            <pc:docMk/>
            <pc:sldMk cId="1631526761" sldId="257"/>
            <ac:spMk id="29" creationId="{6F833728-F9C3-4B63-B947-47D3D49AEC31}"/>
          </ac:spMkLst>
        </pc:spChg>
        <pc:spChg chg="add del mod">
          <ac:chgData name="Md Wasi Ul Kabir" userId="148448b2-fbe5-4661-95d3-b993aa4bae06" providerId="ADAL" clId="{BE13B9F9-4B3F-46D0-A03C-278916BAA9C8}" dt="2022-04-18T23:25:36.966" v="548"/>
          <ac:spMkLst>
            <pc:docMk/>
            <pc:sldMk cId="1631526761" sldId="257"/>
            <ac:spMk id="30" creationId="{A370A3FC-67A1-4406-A252-32E945387375}"/>
          </ac:spMkLst>
        </pc:spChg>
        <pc:spChg chg="add del mod">
          <ac:chgData name="Md Wasi Ul Kabir" userId="148448b2-fbe5-4661-95d3-b993aa4bae06" providerId="ADAL" clId="{BE13B9F9-4B3F-46D0-A03C-278916BAA9C8}" dt="2022-04-18T23:25:36.966" v="548"/>
          <ac:spMkLst>
            <pc:docMk/>
            <pc:sldMk cId="1631526761" sldId="257"/>
            <ac:spMk id="31" creationId="{973984D5-7307-4B27-9DE2-287054F8E06A}"/>
          </ac:spMkLst>
        </pc:spChg>
        <pc:spChg chg="add mod">
          <ac:chgData name="Md Wasi Ul Kabir" userId="148448b2-fbe5-4661-95d3-b993aa4bae06" providerId="ADAL" clId="{BE13B9F9-4B3F-46D0-A03C-278916BAA9C8}" dt="2022-04-18T23:28:18.587" v="595" actId="20577"/>
          <ac:spMkLst>
            <pc:docMk/>
            <pc:sldMk cId="1631526761" sldId="257"/>
            <ac:spMk id="32" creationId="{1C51B302-0CAD-45DB-A86E-C2105BC8FFF6}"/>
          </ac:spMkLst>
        </pc:spChg>
        <pc:picChg chg="add del mod">
          <ac:chgData name="Md Wasi Ul Kabir" userId="148448b2-fbe5-4661-95d3-b993aa4bae06" providerId="ADAL" clId="{BE13B9F9-4B3F-46D0-A03C-278916BAA9C8}" dt="2022-04-18T22:51:23.191" v="90"/>
          <ac:picMkLst>
            <pc:docMk/>
            <pc:sldMk cId="1631526761" sldId="257"/>
            <ac:picMk id="15" creationId="{2AD28BCD-68FF-402E-8385-DE1A28895FA8}"/>
          </ac:picMkLst>
        </pc:picChg>
      </pc:sldChg>
      <pc:sldChg chg="new del">
        <pc:chgData name="Md Wasi Ul Kabir" userId="148448b2-fbe5-4661-95d3-b993aa4bae06" providerId="ADAL" clId="{BE13B9F9-4B3F-46D0-A03C-278916BAA9C8}" dt="2022-04-18T22:49:27.663" v="46" actId="2696"/>
        <pc:sldMkLst>
          <pc:docMk/>
          <pc:sldMk cId="474144188" sldId="258"/>
        </pc:sldMkLst>
      </pc:sldChg>
      <pc:sldChg chg="addSp delSp modSp new mod modClrScheme chgLayout">
        <pc:chgData name="Md Wasi Ul Kabir" userId="148448b2-fbe5-4661-95d3-b993aa4bae06" providerId="ADAL" clId="{BE13B9F9-4B3F-46D0-A03C-278916BAA9C8}" dt="2022-04-18T23:23:43.903" v="513"/>
        <pc:sldMkLst>
          <pc:docMk/>
          <pc:sldMk cId="2718229851" sldId="258"/>
        </pc:sldMkLst>
        <pc:spChg chg="mod ord">
          <ac:chgData name="Md Wasi Ul Kabir" userId="148448b2-fbe5-4661-95d3-b993aa4bae06" providerId="ADAL" clId="{BE13B9F9-4B3F-46D0-A03C-278916BAA9C8}" dt="2022-04-18T23:19:01.677" v="488"/>
          <ac:spMkLst>
            <pc:docMk/>
            <pc:sldMk cId="2718229851" sldId="258"/>
            <ac:spMk id="2" creationId="{06DB30C8-69D3-4693-ACE7-2CD7A8B36A6A}"/>
          </ac:spMkLst>
        </pc:spChg>
        <pc:spChg chg="mod ord">
          <ac:chgData name="Md Wasi Ul Kabir" userId="148448b2-fbe5-4661-95d3-b993aa4bae06" providerId="ADAL" clId="{BE13B9F9-4B3F-46D0-A03C-278916BAA9C8}" dt="2022-04-18T23:19:01.677" v="488"/>
          <ac:spMkLst>
            <pc:docMk/>
            <pc:sldMk cId="2718229851" sldId="258"/>
            <ac:spMk id="3" creationId="{9DA7A404-D03B-4DE3-AD27-EC1F68C0DB73}"/>
          </ac:spMkLst>
        </pc:spChg>
        <pc:spChg chg="add mod">
          <ac:chgData name="Md Wasi Ul Kabir" userId="148448b2-fbe5-4661-95d3-b993aa4bae06" providerId="ADAL" clId="{BE13B9F9-4B3F-46D0-A03C-278916BAA9C8}" dt="2022-04-18T22:53:07.488" v="98"/>
          <ac:spMkLst>
            <pc:docMk/>
            <pc:sldMk cId="2718229851" sldId="258"/>
            <ac:spMk id="4" creationId="{1AE70433-538B-4996-8310-4267BEDE8A51}"/>
          </ac:spMkLst>
        </pc:spChg>
        <pc:spChg chg="add del mod">
          <ac:chgData name="Md Wasi Ul Kabir" userId="148448b2-fbe5-4661-95d3-b993aa4bae06" providerId="ADAL" clId="{BE13B9F9-4B3F-46D0-A03C-278916BAA9C8}" dt="2022-04-18T22:59:23.818" v="119"/>
          <ac:spMkLst>
            <pc:docMk/>
            <pc:sldMk cId="2718229851" sldId="258"/>
            <ac:spMk id="6" creationId="{158F4E7F-1271-4A35-BBA0-D530DE105B35}"/>
          </ac:spMkLst>
        </pc:spChg>
        <pc:spChg chg="add del mod">
          <ac:chgData name="Md Wasi Ul Kabir" userId="148448b2-fbe5-4661-95d3-b993aa4bae06" providerId="ADAL" clId="{BE13B9F9-4B3F-46D0-A03C-278916BAA9C8}" dt="2022-04-18T22:59:23.818" v="119"/>
          <ac:spMkLst>
            <pc:docMk/>
            <pc:sldMk cId="2718229851" sldId="258"/>
            <ac:spMk id="7" creationId="{B18A3FD3-1C33-405C-8BC6-BA7469BB81DB}"/>
          </ac:spMkLst>
        </pc:spChg>
        <pc:spChg chg="add del mod">
          <ac:chgData name="Md Wasi Ul Kabir" userId="148448b2-fbe5-4661-95d3-b993aa4bae06" providerId="ADAL" clId="{BE13B9F9-4B3F-46D0-A03C-278916BAA9C8}" dt="2022-04-18T23:00:22.676" v="124"/>
          <ac:spMkLst>
            <pc:docMk/>
            <pc:sldMk cId="2718229851" sldId="258"/>
            <ac:spMk id="8" creationId="{C3ADDCAF-63F6-4893-916D-7353F09FAE2E}"/>
          </ac:spMkLst>
        </pc:spChg>
        <pc:spChg chg="add del mod">
          <ac:chgData name="Md Wasi Ul Kabir" userId="148448b2-fbe5-4661-95d3-b993aa4bae06" providerId="ADAL" clId="{BE13B9F9-4B3F-46D0-A03C-278916BAA9C8}" dt="2022-04-18T23:00:22.676" v="124"/>
          <ac:spMkLst>
            <pc:docMk/>
            <pc:sldMk cId="2718229851" sldId="258"/>
            <ac:spMk id="9" creationId="{3BED3EDB-FED9-4079-AB39-E52B8EE1E594}"/>
          </ac:spMkLst>
        </pc:spChg>
        <pc:spChg chg="add del mod">
          <ac:chgData name="Md Wasi Ul Kabir" userId="148448b2-fbe5-4661-95d3-b993aa4bae06" providerId="ADAL" clId="{BE13B9F9-4B3F-46D0-A03C-278916BAA9C8}" dt="2022-04-18T23:00:26.492" v="125"/>
          <ac:spMkLst>
            <pc:docMk/>
            <pc:sldMk cId="2718229851" sldId="258"/>
            <ac:spMk id="10" creationId="{DDAC11B1-3671-41CC-9469-829FD484983A}"/>
          </ac:spMkLst>
        </pc:spChg>
        <pc:spChg chg="add del mod">
          <ac:chgData name="Md Wasi Ul Kabir" userId="148448b2-fbe5-4661-95d3-b993aa4bae06" providerId="ADAL" clId="{BE13B9F9-4B3F-46D0-A03C-278916BAA9C8}" dt="2022-04-18T23:00:26.492" v="125"/>
          <ac:spMkLst>
            <pc:docMk/>
            <pc:sldMk cId="2718229851" sldId="258"/>
            <ac:spMk id="11" creationId="{8B1A4E2D-A85E-4BE1-B8CD-D4E523B3BD86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718229851" sldId="258"/>
            <ac:spMk id="12" creationId="{B453AB96-482B-4004-B084-960AC4CCF63B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718229851" sldId="258"/>
            <ac:spMk id="13" creationId="{B40CADFB-3659-47F0-95DF-0F36C915F474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718229851" sldId="258"/>
            <ac:spMk id="14" creationId="{DD04EE0D-0F8D-4728-B2B6-DE2EAA8F76B7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718229851" sldId="258"/>
            <ac:spMk id="15" creationId="{37FF67B7-3B6D-41F0-A9AA-087560952813}"/>
          </ac:spMkLst>
        </pc:spChg>
        <pc:spChg chg="add mod">
          <ac:chgData name="Md Wasi Ul Kabir" userId="148448b2-fbe5-4661-95d3-b993aa4bae06" providerId="ADAL" clId="{BE13B9F9-4B3F-46D0-A03C-278916BAA9C8}" dt="2022-04-18T23:23:43.903" v="513"/>
          <ac:spMkLst>
            <pc:docMk/>
            <pc:sldMk cId="2718229851" sldId="258"/>
            <ac:spMk id="16" creationId="{1A776733-001D-4B75-A2F0-BD55BD551B70}"/>
          </ac:spMkLst>
        </pc:spChg>
        <pc:picChg chg="add mod">
          <ac:chgData name="Md Wasi Ul Kabir" userId="148448b2-fbe5-4661-95d3-b993aa4bae06" providerId="ADAL" clId="{BE13B9F9-4B3F-46D0-A03C-278916BAA9C8}" dt="2022-04-18T22:53:07.488" v="98"/>
          <ac:picMkLst>
            <pc:docMk/>
            <pc:sldMk cId="2718229851" sldId="258"/>
            <ac:picMk id="5" creationId="{59B3C96F-1FCE-4094-9839-AAA61FA8FF3C}"/>
          </ac:picMkLst>
        </pc:picChg>
      </pc:sldChg>
      <pc:sldChg chg="addSp delSp modSp new mod chgLayout">
        <pc:chgData name="Md Wasi Ul Kabir" userId="148448b2-fbe5-4661-95d3-b993aa4bae06" providerId="ADAL" clId="{BE13B9F9-4B3F-46D0-A03C-278916BAA9C8}" dt="2022-04-18T23:27:03.034" v="574"/>
        <pc:sldMkLst>
          <pc:docMk/>
          <pc:sldMk cId="1123921989" sldId="259"/>
        </pc:sldMkLst>
        <pc:spChg chg="mod ord">
          <ac:chgData name="Md Wasi Ul Kabir" userId="148448b2-fbe5-4661-95d3-b993aa4bae06" providerId="ADAL" clId="{BE13B9F9-4B3F-46D0-A03C-278916BAA9C8}" dt="2022-04-18T23:27:03.034" v="574"/>
          <ac:spMkLst>
            <pc:docMk/>
            <pc:sldMk cId="1123921989" sldId="259"/>
            <ac:spMk id="2" creationId="{50A4CE37-8BF8-40BD-AB96-3668FC5AB68B}"/>
          </ac:spMkLst>
        </pc:spChg>
        <pc:spChg chg="mod ord">
          <ac:chgData name="Md Wasi Ul Kabir" userId="148448b2-fbe5-4661-95d3-b993aa4bae06" providerId="ADAL" clId="{BE13B9F9-4B3F-46D0-A03C-278916BAA9C8}" dt="2022-04-18T23:19:01.677" v="488"/>
          <ac:spMkLst>
            <pc:docMk/>
            <pc:sldMk cId="1123921989" sldId="259"/>
            <ac:spMk id="3" creationId="{FA974A62-49E0-4AD7-A94A-A650997CEB5D}"/>
          </ac:spMkLst>
        </pc:spChg>
        <pc:spChg chg="add del mod">
          <ac:chgData name="Md Wasi Ul Kabir" userId="148448b2-fbe5-4661-95d3-b993aa4bae06" providerId="ADAL" clId="{BE13B9F9-4B3F-46D0-A03C-278916BAA9C8}" dt="2022-04-18T23:01:03.375" v="131"/>
          <ac:spMkLst>
            <pc:docMk/>
            <pc:sldMk cId="1123921989" sldId="259"/>
            <ac:spMk id="4" creationId="{550009D2-6F80-48C0-93C8-207BFCCFB1B2}"/>
          </ac:spMkLst>
        </pc:spChg>
        <pc:spChg chg="add del mod">
          <ac:chgData name="Md Wasi Ul Kabir" userId="148448b2-fbe5-4661-95d3-b993aa4bae06" providerId="ADAL" clId="{BE13B9F9-4B3F-46D0-A03C-278916BAA9C8}" dt="2022-04-18T23:01:03.375" v="131"/>
          <ac:spMkLst>
            <pc:docMk/>
            <pc:sldMk cId="1123921989" sldId="259"/>
            <ac:spMk id="5" creationId="{43869DC8-D303-434A-B348-3C59C8B12B62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123921989" sldId="259"/>
            <ac:spMk id="6" creationId="{1FA50BBD-E59C-47BF-8FFC-5C3FEBD2CD8D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123921989" sldId="259"/>
            <ac:spMk id="7" creationId="{7C66AF84-9B8B-4BFF-A9BD-F3A31089300C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123921989" sldId="259"/>
            <ac:spMk id="8" creationId="{44444A9F-534A-433A-8EA4-60D3E535540E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123921989" sldId="259"/>
            <ac:spMk id="9" creationId="{E120F03A-C46F-4C88-B2E8-02D327580257}"/>
          </ac:spMkLst>
        </pc:spChg>
        <pc:spChg chg="add mod">
          <ac:chgData name="Md Wasi Ul Kabir" userId="148448b2-fbe5-4661-95d3-b993aa4bae06" providerId="ADAL" clId="{BE13B9F9-4B3F-46D0-A03C-278916BAA9C8}" dt="2022-04-18T23:23:42.824" v="512"/>
          <ac:spMkLst>
            <pc:docMk/>
            <pc:sldMk cId="1123921989" sldId="259"/>
            <ac:spMk id="10" creationId="{58C7A911-787D-43CD-AF79-F3073A7E1A38}"/>
          </ac:spMkLst>
        </pc:spChg>
      </pc:sldChg>
      <pc:sldChg chg="add del">
        <pc:chgData name="Md Wasi Ul Kabir" userId="148448b2-fbe5-4661-95d3-b993aa4bae06" providerId="ADAL" clId="{BE13B9F9-4B3F-46D0-A03C-278916BAA9C8}" dt="2022-04-18T23:22:26.574" v="510" actId="47"/>
        <pc:sldMkLst>
          <pc:docMk/>
          <pc:sldMk cId="2712075943" sldId="289"/>
        </pc:sldMkLst>
      </pc:sldChg>
      <pc:sldChg chg="addSp delSp modSp add">
        <pc:chgData name="Md Wasi Ul Kabir" userId="148448b2-fbe5-4661-95d3-b993aa4bae06" providerId="ADAL" clId="{BE13B9F9-4B3F-46D0-A03C-278916BAA9C8}" dt="2022-04-18T23:24:08.323" v="516"/>
        <pc:sldMkLst>
          <pc:docMk/>
          <pc:sldMk cId="2845360789" sldId="298"/>
        </pc:sldMkLst>
        <pc:spChg chg="mod">
          <ac:chgData name="Md Wasi Ul Kabir" userId="148448b2-fbe5-4661-95d3-b993aa4bae06" providerId="ADAL" clId="{BE13B9F9-4B3F-46D0-A03C-278916BAA9C8}" dt="2022-04-18T23:24:08.323" v="516"/>
          <ac:spMkLst>
            <pc:docMk/>
            <pc:sldMk cId="2845360789" sldId="298"/>
            <ac:spMk id="2" creationId="{FDCC0976-C196-4AF2-989E-FF2D07AB54CF}"/>
          </ac:spMkLst>
        </pc:spChg>
        <pc:spChg chg="mod">
          <ac:chgData name="Md Wasi Ul Kabir" userId="148448b2-fbe5-4661-95d3-b993aa4bae06" providerId="ADAL" clId="{BE13B9F9-4B3F-46D0-A03C-278916BAA9C8}" dt="2022-04-18T23:24:08.323" v="516"/>
          <ac:spMkLst>
            <pc:docMk/>
            <pc:sldMk cId="2845360789" sldId="298"/>
            <ac:spMk id="3" creationId="{F50EB02D-9C72-4373-A0F3-703C0E9D53AB}"/>
          </ac:spMkLst>
        </pc:spChg>
        <pc:spChg chg="add del mod">
          <ac:chgData name="Md Wasi Ul Kabir" userId="148448b2-fbe5-4661-95d3-b993aa4bae06" providerId="ADAL" clId="{BE13B9F9-4B3F-46D0-A03C-278916BAA9C8}" dt="2022-04-18T23:24:08.323" v="516"/>
          <ac:spMkLst>
            <pc:docMk/>
            <pc:sldMk cId="2845360789" sldId="298"/>
            <ac:spMk id="5" creationId="{149CF26C-3490-4DF6-A50C-630B4CD530A8}"/>
          </ac:spMkLst>
        </pc:spChg>
        <pc:spChg chg="add del mod">
          <ac:chgData name="Md Wasi Ul Kabir" userId="148448b2-fbe5-4661-95d3-b993aa4bae06" providerId="ADAL" clId="{BE13B9F9-4B3F-46D0-A03C-278916BAA9C8}" dt="2022-04-18T23:24:08.323" v="516"/>
          <ac:spMkLst>
            <pc:docMk/>
            <pc:sldMk cId="2845360789" sldId="298"/>
            <ac:spMk id="6" creationId="{D241525A-6033-4EB1-BD30-598073D6D640}"/>
          </ac:spMkLst>
        </pc:spChg>
      </pc:sldChg>
      <pc:sldChg chg="addSp delSp modSp mod">
        <pc:chgData name="Md Wasi Ul Kabir" userId="148448b2-fbe5-4661-95d3-b993aa4bae06" providerId="ADAL" clId="{BE13B9F9-4B3F-46D0-A03C-278916BAA9C8}" dt="2022-04-18T23:24:27.691" v="538" actId="20577"/>
        <pc:sldMkLst>
          <pc:docMk/>
          <pc:sldMk cId="3633917138" sldId="345"/>
        </pc:sldMkLst>
        <pc:spChg chg="add del mod">
          <ac:chgData name="Md Wasi Ul Kabir" userId="148448b2-fbe5-4661-95d3-b993aa4bae06" providerId="ADAL" clId="{BE13B9F9-4B3F-46D0-A03C-278916BAA9C8}" dt="2022-04-18T23:13:32.337" v="263" actId="478"/>
          <ac:spMkLst>
            <pc:docMk/>
            <pc:sldMk cId="3633917138" sldId="345"/>
            <ac:spMk id="2" creationId="{A5AA3B04-89D9-4F36-A396-292A3664D817}"/>
          </ac:spMkLst>
        </pc:spChg>
        <pc:spChg chg="add del mod">
          <ac:chgData name="Md Wasi Ul Kabir" userId="148448b2-fbe5-4661-95d3-b993aa4bae06" providerId="ADAL" clId="{BE13B9F9-4B3F-46D0-A03C-278916BAA9C8}" dt="2022-04-18T23:13:34.072" v="264" actId="478"/>
          <ac:spMkLst>
            <pc:docMk/>
            <pc:sldMk cId="3633917138" sldId="345"/>
            <ac:spMk id="3" creationId="{915E0634-CBFC-4438-B784-44CE50E2833C}"/>
          </ac:spMkLst>
        </pc:spChg>
        <pc:spChg chg="add del mod">
          <ac:chgData name="Md Wasi Ul Kabir" userId="148448b2-fbe5-4661-95d3-b993aa4bae06" providerId="ADAL" clId="{BE13B9F9-4B3F-46D0-A03C-278916BAA9C8}" dt="2022-04-18T23:21:21.358" v="507" actId="478"/>
          <ac:spMkLst>
            <pc:docMk/>
            <pc:sldMk cId="3633917138" sldId="345"/>
            <ac:spMk id="4" creationId="{97BCBEE8-83E4-47D3-8ED4-D154E50BB6E9}"/>
          </ac:spMkLst>
        </pc:spChg>
        <pc:spChg chg="add del mod">
          <ac:chgData name="Md Wasi Ul Kabir" userId="148448b2-fbe5-4661-95d3-b993aa4bae06" providerId="ADAL" clId="{BE13B9F9-4B3F-46D0-A03C-278916BAA9C8}" dt="2022-04-18T23:21:22.296" v="508" actId="478"/>
          <ac:spMkLst>
            <pc:docMk/>
            <pc:sldMk cId="3633917138" sldId="345"/>
            <ac:spMk id="5" creationId="{1F7C1FEF-DDA3-498C-AE64-A10A4138DCDD}"/>
          </ac:spMkLst>
        </pc:spChg>
        <pc:spChg chg="mod">
          <ac:chgData name="Md Wasi Ul Kabir" userId="148448b2-fbe5-4661-95d3-b993aa4bae06" providerId="ADAL" clId="{BE13B9F9-4B3F-46D0-A03C-278916BAA9C8}" dt="2022-04-18T23:24:27.691" v="538" actId="20577"/>
          <ac:spMkLst>
            <pc:docMk/>
            <pc:sldMk cId="3633917138" sldId="345"/>
            <ac:spMk id="12" creationId="{B512E7DE-15F4-4A4E-9D04-9930FE94DF1A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3637690534" sldId="396"/>
        </pc:sldMkLst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3637690534" sldId="396"/>
            <ac:spMk id="2" creationId="{41FE0606-8FF8-4363-B423-7AA4F5615D48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3637690534" sldId="396"/>
            <ac:spMk id="2" creationId="{9841789C-BF18-47B5-8E24-B3B69D242C72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3637690534" sldId="396"/>
            <ac:spMk id="3" creationId="{276CE80C-BA2E-4857-B29B-EEE0DA25DE43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3637690534" sldId="396"/>
            <ac:spMk id="3" creationId="{46FA3760-A9CF-49CD-931A-E0C491296B12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3637690534" sldId="396"/>
            <ac:spMk id="14" creationId="{62E5DAD1-52BF-42AA-A700-9CEB3157E8AD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471735898" sldId="403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471735898" sldId="403"/>
            <ac:spMk id="2" creationId="{A23A9187-5A5F-41DE-B441-258A461BC62A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471735898" sldId="403"/>
            <ac:spMk id="2" creationId="{D4269212-7D58-4AD4-8F61-2C48C1EFFBDF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471735898" sldId="403"/>
            <ac:spMk id="3" creationId="{56EB64E1-D782-4F6B-9F16-F60E34ADEDC7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471735898" sldId="403"/>
            <ac:spMk id="3" creationId="{7A53DAC8-ACEF-4714-9912-B16D5D12DEF6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471735898" sldId="403"/>
            <ac:spMk id="13" creationId="{13406DAF-8AF2-4E2C-A22D-ADFBA2BD1BF5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2788333502" sldId="413"/>
        </pc:sldMkLst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2788333502" sldId="413"/>
            <ac:spMk id="2" creationId="{00000000-0000-0000-0000-000000000000}"/>
          </ac:spMkLst>
        </pc:spChg>
        <pc:spChg chg="add del mod">
          <ac:chgData name="Md Wasi Ul Kabir" userId="148448b2-fbe5-4661-95d3-b993aa4bae06" providerId="ADAL" clId="{BE13B9F9-4B3F-46D0-A03C-278916BAA9C8}" dt="2022-04-18T23:02:19.656" v="143"/>
          <ac:spMkLst>
            <pc:docMk/>
            <pc:sldMk cId="2788333502" sldId="413"/>
            <ac:spMk id="3" creationId="{0CAC2100-BDB9-4C4A-90C9-F06ECF16527E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2788333502" sldId="413"/>
            <ac:spMk id="3" creationId="{B504B5BE-DE2B-4F6C-9C6F-878AAD89C259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2788333502" sldId="413"/>
            <ac:spMk id="4" creationId="{2051417B-68FF-4A9D-BEB3-90B82E5A9B10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2788333502" sldId="413"/>
            <ac:spMk id="4" creationId="{4F5CC11A-BF9C-491D-BF3A-6F55CB62CC9E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2788333502" sldId="413"/>
            <ac:spMk id="18" creationId="{A1528499-27FF-43FF-BFE2-DFB62A227BA3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1428111027" sldId="414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428111027" sldId="414"/>
            <ac:spMk id="2" creationId="{367DA9D8-3BE4-47FC-AEC0-B3D710D96E4C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428111027" sldId="414"/>
            <ac:spMk id="2" creationId="{55F36C60-1285-4E57-A77A-AEB754556683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428111027" sldId="414"/>
            <ac:spMk id="3" creationId="{E4D80636-6021-49F3-AC98-F7F9374C0E7F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428111027" sldId="414"/>
            <ac:spMk id="3" creationId="{F273ED88-B6CF-49A8-9E76-5E2B56FCFBA3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1428111027" sldId="414"/>
            <ac:spMk id="17" creationId="{58B61197-CBD3-4CF3-9C35-BA715E58AA44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1213402809" sldId="417"/>
        </pc:sldMkLst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213402809" sldId="417"/>
            <ac:spMk id="2" creationId="{3A93CBBE-507C-481F-8276-C83DEDAC41EB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213402809" sldId="417"/>
            <ac:spMk id="2" creationId="{90E8B6A6-42CC-48BA-9361-04D6F55B48F6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213402809" sldId="417"/>
            <ac:spMk id="3" creationId="{4B473196-A758-4CAB-8885-61DD2F87FFC1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213402809" sldId="417"/>
            <ac:spMk id="3" creationId="{9497CBDD-67B2-4B9E-8CC1-5FF61E0E09DC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1213402809" sldId="417"/>
            <ac:spMk id="20" creationId="{2DE7C5F0-4FFB-44E3-BF32-F7255333A1D1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2856224428" sldId="418"/>
        </pc:sldMkLst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2856224428" sldId="418"/>
            <ac:spMk id="2" creationId="{4671B63D-1CD4-49C3-86D3-395E202EC778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2856224428" sldId="418"/>
            <ac:spMk id="2" creationId="{B2563B0A-261A-406B-BE3A-E781E8B81F2C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2856224428" sldId="418"/>
            <ac:spMk id="3" creationId="{4E8EBB07-84C4-4186-AF2E-138EE6ED58DD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2856224428" sldId="418"/>
            <ac:spMk id="3" creationId="{9E3F8DFD-9BE2-44BB-B813-F690C2EB0734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2856224428" sldId="418"/>
            <ac:spMk id="23" creationId="{DCDDFD5E-6237-42E9-9800-D613BB1BA2C6}"/>
          </ac:spMkLst>
        </pc:spChg>
      </pc:sldChg>
      <pc:sldChg chg="addSp delSp modSp mod">
        <pc:chgData name="Md Wasi Ul Kabir" userId="148448b2-fbe5-4661-95d3-b993aa4bae06" providerId="ADAL" clId="{BE13B9F9-4B3F-46D0-A03C-278916BAA9C8}" dt="2022-04-18T23:19:01.677" v="488"/>
        <pc:sldMkLst>
          <pc:docMk/>
          <pc:sldMk cId="3567468596" sldId="426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567468596" sldId="426"/>
            <ac:spMk id="2" creationId="{00000000-0000-0000-0000-000000000000}"/>
          </ac:spMkLst>
        </pc:spChg>
        <pc:spChg chg="add del mod">
          <ac:chgData name="Md Wasi Ul Kabir" userId="148448b2-fbe5-4661-95d3-b993aa4bae06" providerId="ADAL" clId="{BE13B9F9-4B3F-46D0-A03C-278916BAA9C8}" dt="2022-04-18T23:02:19.656" v="143"/>
          <ac:spMkLst>
            <pc:docMk/>
            <pc:sldMk cId="3567468596" sldId="426"/>
            <ac:spMk id="3" creationId="{157D3AD7-79C7-4FF7-8504-E1ECA8E7025C}"/>
          </ac:spMkLst>
        </pc:spChg>
        <pc:spChg chg="add mod">
          <ac:chgData name="Md Wasi Ul Kabir" userId="148448b2-fbe5-4661-95d3-b993aa4bae06" providerId="ADAL" clId="{BE13B9F9-4B3F-46D0-A03C-278916BAA9C8}" dt="2022-04-18T23:19:01.677" v="488"/>
          <ac:spMkLst>
            <pc:docMk/>
            <pc:sldMk cId="3567468596" sldId="426"/>
            <ac:spMk id="4" creationId="{0B85E705-16C4-4273-B311-5EFEE9B67893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567468596" sldId="426"/>
            <ac:spMk id="5" creationId="{7B3E9707-48E5-48ED-9E56-45D3F47418DF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567468596" sldId="426"/>
            <ac:spMk id="6" creationId="{81262CEF-7CB7-48D3-828F-6684532AB94D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567468596" sldId="426"/>
            <ac:spMk id="7" creationId="{1BF6B757-E018-4CAE-93A8-A2C884A18D9A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567468596" sldId="426"/>
            <ac:spMk id="8" creationId="{8377403A-7EFE-4D3D-B1C7-3EE5099160A0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567468596" sldId="426"/>
            <ac:spMk id="9" creationId="{54B7818F-F4E2-4F53-9A7A-261505D14698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567468596" sldId="426"/>
            <ac:spMk id="10" creationId="{2DD89A6B-62C5-4327-8599-7A7DEBBDF473}"/>
          </ac:spMkLst>
        </pc:spChg>
        <pc:spChg chg="del mod">
          <ac:chgData name="Md Wasi Ul Kabir" userId="148448b2-fbe5-4661-95d3-b993aa4bae06" providerId="ADAL" clId="{BE13B9F9-4B3F-46D0-A03C-278916BAA9C8}" dt="2022-04-18T23:02:53.587" v="149" actId="478"/>
          <ac:spMkLst>
            <pc:docMk/>
            <pc:sldMk cId="3567468596" sldId="426"/>
            <ac:spMk id="16" creationId="{8BE5188C-0B4A-4227-9642-ADDA8E977794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567468596" sldId="426"/>
            <ac:spMk id="28" creationId="{6D3DA88A-29E4-4A21-8AC2-FE6BA3E27157}"/>
          </ac:spMkLst>
        </pc:spChg>
      </pc:sldChg>
      <pc:sldChg chg="addSp delSp modSp mod">
        <pc:chgData name="Md Wasi Ul Kabir" userId="148448b2-fbe5-4661-95d3-b993aa4bae06" providerId="ADAL" clId="{BE13B9F9-4B3F-46D0-A03C-278916BAA9C8}" dt="2022-04-18T23:19:01.677" v="488"/>
        <pc:sldMkLst>
          <pc:docMk/>
          <pc:sldMk cId="2957902056" sldId="428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957902056" sldId="428"/>
            <ac:spMk id="2" creationId="{00000000-0000-0000-0000-000000000000}"/>
          </ac:spMkLst>
        </pc:spChg>
        <pc:spChg chg="add del mod">
          <ac:chgData name="Md Wasi Ul Kabir" userId="148448b2-fbe5-4661-95d3-b993aa4bae06" providerId="ADAL" clId="{BE13B9F9-4B3F-46D0-A03C-278916BAA9C8}" dt="2022-04-18T23:02:19.656" v="143"/>
          <ac:spMkLst>
            <pc:docMk/>
            <pc:sldMk cId="2957902056" sldId="428"/>
            <ac:spMk id="3" creationId="{B1F06A61-B1F7-4E0F-9CF9-961EE6F6158A}"/>
          </ac:spMkLst>
        </pc:spChg>
        <pc:spChg chg="add mod">
          <ac:chgData name="Md Wasi Ul Kabir" userId="148448b2-fbe5-4661-95d3-b993aa4bae06" providerId="ADAL" clId="{BE13B9F9-4B3F-46D0-A03C-278916BAA9C8}" dt="2022-04-18T23:19:01.677" v="488"/>
          <ac:spMkLst>
            <pc:docMk/>
            <pc:sldMk cId="2957902056" sldId="428"/>
            <ac:spMk id="4" creationId="{870B10CC-EB04-4CF0-B59D-26C2034F0F8F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957902056" sldId="428"/>
            <ac:spMk id="5" creationId="{07E7EB7D-86B2-4F91-90AD-EBCD056EDC0B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957902056" sldId="428"/>
            <ac:spMk id="6" creationId="{C4D1CAD6-0ECD-414A-B348-40064FB679CA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957902056" sldId="428"/>
            <ac:spMk id="7" creationId="{FBD94761-3694-46DC-95B1-DBA01412C9D3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957902056" sldId="428"/>
            <ac:spMk id="8" creationId="{F553F3E7-EEEE-4880-8DD7-C761739BEDA3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957902056" sldId="428"/>
            <ac:spMk id="9" creationId="{225A5DC5-0F01-4B9F-B7B8-3B9CC8E0B8CD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957902056" sldId="428"/>
            <ac:spMk id="10" creationId="{187327D6-59BF-4C46-9705-3E88C763FCB7}"/>
          </ac:spMkLst>
        </pc:spChg>
        <pc:spChg chg="del mod">
          <ac:chgData name="Md Wasi Ul Kabir" userId="148448b2-fbe5-4661-95d3-b993aa4bae06" providerId="ADAL" clId="{BE13B9F9-4B3F-46D0-A03C-278916BAA9C8}" dt="2022-04-18T23:02:42.993" v="147"/>
          <ac:spMkLst>
            <pc:docMk/>
            <pc:sldMk cId="2957902056" sldId="428"/>
            <ac:spMk id="16" creationId="{8BE5188C-0B4A-4227-9642-ADDA8E977794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957902056" sldId="428"/>
            <ac:spMk id="28" creationId="{6D3DA88A-29E4-4A21-8AC2-FE6BA3E27157}"/>
          </ac:spMkLst>
        </pc:spChg>
      </pc:sldChg>
      <pc:sldChg chg="addSp delSp modSp mod">
        <pc:chgData name="Md Wasi Ul Kabir" userId="148448b2-fbe5-4661-95d3-b993aa4bae06" providerId="ADAL" clId="{BE13B9F9-4B3F-46D0-A03C-278916BAA9C8}" dt="2022-04-18T23:20:10.591" v="498" actId="1076"/>
        <pc:sldMkLst>
          <pc:docMk/>
          <pc:sldMk cId="3161523849" sldId="429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161523849" sldId="429"/>
            <ac:spMk id="2" creationId="{00000000-0000-0000-0000-000000000000}"/>
          </ac:spMkLst>
        </pc:spChg>
        <pc:spChg chg="add del mod">
          <ac:chgData name="Md Wasi Ul Kabir" userId="148448b2-fbe5-4661-95d3-b993aa4bae06" providerId="ADAL" clId="{BE13B9F9-4B3F-46D0-A03C-278916BAA9C8}" dt="2022-04-18T23:02:19.656" v="143"/>
          <ac:spMkLst>
            <pc:docMk/>
            <pc:sldMk cId="3161523849" sldId="429"/>
            <ac:spMk id="3" creationId="{5A555B43-23D8-4926-A2FF-282EE1ECDF98}"/>
          </ac:spMkLst>
        </pc:spChg>
        <pc:spChg chg="add del mod">
          <ac:chgData name="Md Wasi Ul Kabir" userId="148448b2-fbe5-4661-95d3-b993aa4bae06" providerId="ADAL" clId="{BE13B9F9-4B3F-46D0-A03C-278916BAA9C8}" dt="2022-04-18T23:03:01.572" v="151" actId="478"/>
          <ac:spMkLst>
            <pc:docMk/>
            <pc:sldMk cId="3161523849" sldId="429"/>
            <ac:spMk id="4" creationId="{B9555C38-0E80-4679-8A91-FB4A6FE12482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161523849" sldId="429"/>
            <ac:spMk id="5" creationId="{1740DD3C-91BD-4459-B114-C91C74B61001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161523849" sldId="429"/>
            <ac:spMk id="7" creationId="{6D9452C0-4150-4C4B-A6B8-BAB274133ED3}"/>
          </ac:spMkLst>
        </pc:spChg>
        <pc:spChg chg="add del mod">
          <ac:chgData name="Md Wasi Ul Kabir" userId="148448b2-fbe5-4661-95d3-b993aa4bae06" providerId="ADAL" clId="{BE13B9F9-4B3F-46D0-A03C-278916BAA9C8}" dt="2022-04-18T23:18:25.638" v="487" actId="478"/>
          <ac:spMkLst>
            <pc:docMk/>
            <pc:sldMk cId="3161523849" sldId="429"/>
            <ac:spMk id="8" creationId="{EBDA5899-8324-4603-B78A-0A7F6BDA4396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161523849" sldId="429"/>
            <ac:spMk id="9" creationId="{3683045D-8255-4EBC-BD3D-E051A9C690E5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161523849" sldId="429"/>
            <ac:spMk id="10" creationId="{954F48CC-A1B0-4CF6-8981-8C5595DC2FF0}"/>
          </ac:spMkLst>
        </pc:spChg>
        <pc:spChg chg="add del mod">
          <ac:chgData name="Md Wasi Ul Kabir" userId="148448b2-fbe5-4661-95d3-b993aa4bae06" providerId="ADAL" clId="{BE13B9F9-4B3F-46D0-A03C-278916BAA9C8}" dt="2022-04-18T23:19:54.567" v="495" actId="478"/>
          <ac:spMkLst>
            <pc:docMk/>
            <pc:sldMk cId="3161523849" sldId="429"/>
            <ac:spMk id="11" creationId="{C91F5E81-4D7D-4F8C-B4F4-8D50C7561942}"/>
          </ac:spMkLst>
        </pc:spChg>
        <pc:spChg chg="mod">
          <ac:chgData name="Md Wasi Ul Kabir" userId="148448b2-fbe5-4661-95d3-b993aa4bae06" providerId="ADAL" clId="{BE13B9F9-4B3F-46D0-A03C-278916BAA9C8}" dt="2022-04-18T23:19:59.860" v="496" actId="1076"/>
          <ac:spMkLst>
            <pc:docMk/>
            <pc:sldMk cId="3161523849" sldId="429"/>
            <ac:spMk id="14" creationId="{FE134EB8-DA7B-44B8-B7EF-1D9503E524A5}"/>
          </ac:spMkLst>
        </pc:spChg>
        <pc:spChg chg="mod">
          <ac:chgData name="Md Wasi Ul Kabir" userId="148448b2-fbe5-4661-95d3-b993aa4bae06" providerId="ADAL" clId="{BE13B9F9-4B3F-46D0-A03C-278916BAA9C8}" dt="2022-04-18T23:20:10.591" v="498" actId="1076"/>
          <ac:spMkLst>
            <pc:docMk/>
            <pc:sldMk cId="3161523849" sldId="429"/>
            <ac:spMk id="17" creationId="{76529A3E-46F8-4F48-A0ED-5B0BFEEA878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161523849" sldId="429"/>
            <ac:spMk id="28" creationId="{6D3DA88A-29E4-4A21-8AC2-FE6BA3E27157}"/>
          </ac:spMkLst>
        </pc:spChg>
        <pc:picChg chg="mod">
          <ac:chgData name="Md Wasi Ul Kabir" userId="148448b2-fbe5-4661-95d3-b993aa4bae06" providerId="ADAL" clId="{BE13B9F9-4B3F-46D0-A03C-278916BAA9C8}" dt="2022-04-18T23:20:05.850" v="497" actId="1076"/>
          <ac:picMkLst>
            <pc:docMk/>
            <pc:sldMk cId="3161523849" sldId="429"/>
            <ac:picMk id="6" creationId="{B1D57093-A2E4-47AA-AF16-F8C4C464E89C}"/>
          </ac:picMkLst>
        </pc:picChg>
        <pc:picChg chg="mod">
          <ac:chgData name="Md Wasi Ul Kabir" userId="148448b2-fbe5-4661-95d3-b993aa4bae06" providerId="ADAL" clId="{BE13B9F9-4B3F-46D0-A03C-278916BAA9C8}" dt="2022-04-18T23:19:59.860" v="496" actId="1076"/>
          <ac:picMkLst>
            <pc:docMk/>
            <pc:sldMk cId="3161523849" sldId="429"/>
            <ac:picMk id="16" creationId="{AB430623-A84F-454E-8F82-BA68C15D3071}"/>
          </ac:picMkLst>
        </pc:picChg>
      </pc:sldChg>
      <pc:sldChg chg="addSp delSp modSp mod">
        <pc:chgData name="Md Wasi Ul Kabir" userId="148448b2-fbe5-4661-95d3-b993aa4bae06" providerId="ADAL" clId="{BE13B9F9-4B3F-46D0-A03C-278916BAA9C8}" dt="2022-04-18T23:19:01.677" v="488"/>
        <pc:sldMkLst>
          <pc:docMk/>
          <pc:sldMk cId="3801016784" sldId="432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801016784" sldId="432"/>
            <ac:spMk id="2" creationId="{00000000-0000-0000-0000-000000000000}"/>
          </ac:spMkLst>
        </pc:spChg>
        <pc:spChg chg="add del mod">
          <ac:chgData name="Md Wasi Ul Kabir" userId="148448b2-fbe5-4661-95d3-b993aa4bae06" providerId="ADAL" clId="{BE13B9F9-4B3F-46D0-A03C-278916BAA9C8}" dt="2022-04-18T23:02:19.656" v="143"/>
          <ac:spMkLst>
            <pc:docMk/>
            <pc:sldMk cId="3801016784" sldId="432"/>
            <ac:spMk id="3" creationId="{5527BB9F-5745-4540-98EA-1A12099B5FD7}"/>
          </ac:spMkLst>
        </pc:spChg>
        <pc:spChg chg="add mod">
          <ac:chgData name="Md Wasi Ul Kabir" userId="148448b2-fbe5-4661-95d3-b993aa4bae06" providerId="ADAL" clId="{BE13B9F9-4B3F-46D0-A03C-278916BAA9C8}" dt="2022-04-18T23:19:01.677" v="488"/>
          <ac:spMkLst>
            <pc:docMk/>
            <pc:sldMk cId="3801016784" sldId="432"/>
            <ac:spMk id="4" creationId="{7620F58C-21EF-402F-BD03-CE58793AF01C}"/>
          </ac:spMkLst>
        </pc:spChg>
        <pc:spChg chg="add del mod">
          <ac:chgData name="Md Wasi Ul Kabir" userId="148448b2-fbe5-4661-95d3-b993aa4bae06" providerId="ADAL" clId="{BE13B9F9-4B3F-46D0-A03C-278916BAA9C8}" dt="2022-04-18T23:03:20.908" v="155"/>
          <ac:spMkLst>
            <pc:docMk/>
            <pc:sldMk cId="3801016784" sldId="432"/>
            <ac:spMk id="5" creationId="{141E192B-15B9-4B1F-897A-AB05094AA1CD}"/>
          </ac:spMkLst>
        </pc:spChg>
        <pc:spChg chg="add del mod">
          <ac:chgData name="Md Wasi Ul Kabir" userId="148448b2-fbe5-4661-95d3-b993aa4bae06" providerId="ADAL" clId="{BE13B9F9-4B3F-46D0-A03C-278916BAA9C8}" dt="2022-04-18T23:03:20.908" v="155"/>
          <ac:spMkLst>
            <pc:docMk/>
            <pc:sldMk cId="3801016784" sldId="432"/>
            <ac:spMk id="6" creationId="{1E48DB2F-F23F-41FD-AB98-CF40010BF737}"/>
          </ac:spMkLst>
        </pc:spChg>
        <pc:spChg chg="add del mod">
          <ac:chgData name="Md Wasi Ul Kabir" userId="148448b2-fbe5-4661-95d3-b993aa4bae06" providerId="ADAL" clId="{BE13B9F9-4B3F-46D0-A03C-278916BAA9C8}" dt="2022-04-18T23:03:20.908" v="155"/>
          <ac:spMkLst>
            <pc:docMk/>
            <pc:sldMk cId="3801016784" sldId="432"/>
            <ac:spMk id="7" creationId="{EE8BB722-9DD1-436C-8F57-6FB5039B9478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801016784" sldId="432"/>
            <ac:spMk id="8" creationId="{D7B3302B-5706-474A-9301-A866B01EF2C5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801016784" sldId="432"/>
            <ac:spMk id="9" creationId="{2BFBCBA8-22B5-4CA6-93A5-56E255057AD4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801016784" sldId="432"/>
            <ac:spMk id="10" creationId="{739F9953-5582-4D0D-B29E-513D4848A7C6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801016784" sldId="432"/>
            <ac:spMk id="11" creationId="{71DE87BF-E366-4DB7-A4C1-098E41A49471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801016784" sldId="432"/>
            <ac:spMk id="12" creationId="{27950A2F-604B-439F-AEE7-1EA80DE8510F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801016784" sldId="432"/>
            <ac:spMk id="13" creationId="{FFF5C869-B963-4916-A4DB-7C8824D9C2E7}"/>
          </ac:spMkLst>
        </pc:spChg>
        <pc:spChg chg="del mod">
          <ac:chgData name="Md Wasi Ul Kabir" userId="148448b2-fbe5-4661-95d3-b993aa4bae06" providerId="ADAL" clId="{BE13B9F9-4B3F-46D0-A03C-278916BAA9C8}" dt="2022-04-18T23:03:09.701" v="153" actId="478"/>
          <ac:spMkLst>
            <pc:docMk/>
            <pc:sldMk cId="3801016784" sldId="432"/>
            <ac:spMk id="16" creationId="{8BE5188C-0B4A-4227-9642-ADDA8E977794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801016784" sldId="432"/>
            <ac:spMk id="28" creationId="{6D3DA88A-29E4-4A21-8AC2-FE6BA3E27157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1429038096" sldId="433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429038096" sldId="433"/>
            <ac:spMk id="2" creationId="{567F8E4C-3A8F-4087-A1A2-CC3D85F72058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429038096" sldId="433"/>
            <ac:spMk id="2" creationId="{5EB85F31-351C-4D6B-91EA-A1A9CCD1D04E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429038096" sldId="433"/>
            <ac:spMk id="3" creationId="{8D63A5B2-27F5-47AD-A243-3360D458F053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429038096" sldId="433"/>
            <ac:spMk id="3" creationId="{AE946E0E-4BEB-4FA1-AAF5-F8BEB5D28836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1429038096" sldId="433"/>
            <ac:spMk id="13" creationId="{13406DAF-8AF2-4E2C-A22D-ADFBA2BD1BF5}"/>
          </ac:spMkLst>
        </pc:spChg>
      </pc:sldChg>
      <pc:sldChg chg="addSp delSp modSp mod">
        <pc:chgData name="Md Wasi Ul Kabir" userId="148448b2-fbe5-4661-95d3-b993aa4bae06" providerId="ADAL" clId="{BE13B9F9-4B3F-46D0-A03C-278916BAA9C8}" dt="2022-04-18T23:19:01.677" v="488"/>
        <pc:sldMkLst>
          <pc:docMk/>
          <pc:sldMk cId="1056602955" sldId="434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1056602955" sldId="434"/>
            <ac:spMk id="2" creationId="{00000000-0000-0000-0000-000000000000}"/>
          </ac:spMkLst>
        </pc:spChg>
        <pc:spChg chg="add del mod">
          <ac:chgData name="Md Wasi Ul Kabir" userId="148448b2-fbe5-4661-95d3-b993aa4bae06" providerId="ADAL" clId="{BE13B9F9-4B3F-46D0-A03C-278916BAA9C8}" dt="2022-04-18T23:02:19.656" v="143"/>
          <ac:spMkLst>
            <pc:docMk/>
            <pc:sldMk cId="1056602955" sldId="434"/>
            <ac:spMk id="3" creationId="{9BFF917D-4874-4861-B663-C0D066A7169F}"/>
          </ac:spMkLst>
        </pc:spChg>
        <pc:spChg chg="add mod">
          <ac:chgData name="Md Wasi Ul Kabir" userId="148448b2-fbe5-4661-95d3-b993aa4bae06" providerId="ADAL" clId="{BE13B9F9-4B3F-46D0-A03C-278916BAA9C8}" dt="2022-04-18T23:19:01.677" v="488"/>
          <ac:spMkLst>
            <pc:docMk/>
            <pc:sldMk cId="1056602955" sldId="434"/>
            <ac:spMk id="4" creationId="{628C741B-AD3D-4F35-B7F1-1C532DB90CBD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056602955" sldId="434"/>
            <ac:spMk id="5" creationId="{18732389-43E9-4B80-A64A-CFC9697FCA93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056602955" sldId="434"/>
            <ac:spMk id="6" creationId="{21FE3B1A-E666-4B34-8E05-62CABF87220E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056602955" sldId="434"/>
            <ac:spMk id="7" creationId="{C3A64D7F-9A02-42D8-AB94-DD4E6F0A9559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056602955" sldId="434"/>
            <ac:spMk id="8" creationId="{DC6E1789-7D8A-4467-BF30-A8A1A65DAB0F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056602955" sldId="434"/>
            <ac:spMk id="9" creationId="{51C30146-DFE4-4193-A489-0BF7F96F8FD0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056602955" sldId="434"/>
            <ac:spMk id="10" creationId="{5459B8C2-31B8-4766-B298-1636D7D8FE8B}"/>
          </ac:spMkLst>
        </pc:spChg>
        <pc:spChg chg="del mod">
          <ac:chgData name="Md Wasi Ul Kabir" userId="148448b2-fbe5-4661-95d3-b993aa4bae06" providerId="ADAL" clId="{BE13B9F9-4B3F-46D0-A03C-278916BAA9C8}" dt="2022-04-18T23:03:46.708" v="160"/>
          <ac:spMkLst>
            <pc:docMk/>
            <pc:sldMk cId="1056602955" sldId="434"/>
            <ac:spMk id="16" creationId="{8BE5188C-0B4A-4227-9642-ADDA8E977794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1056602955" sldId="434"/>
            <ac:spMk id="28" creationId="{6D3DA88A-29E4-4A21-8AC2-FE6BA3E27157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1264479528" sldId="435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264479528" sldId="435"/>
            <ac:spMk id="2" creationId="{01B7DDC9-54DA-44AC-A03C-9982028390A5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264479528" sldId="435"/>
            <ac:spMk id="2" creationId="{E3CAF919-A10D-4D0B-A4ED-356F13538069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264479528" sldId="435"/>
            <ac:spMk id="3" creationId="{1A953D14-4E82-4F2F-B699-ED6FC94FE502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264479528" sldId="435"/>
            <ac:spMk id="3" creationId="{A5B8D749-CBA0-4D0C-BE8C-0AB5326962AA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1264479528" sldId="435"/>
            <ac:spMk id="23" creationId="{DCDDFD5E-6237-42E9-9800-D613BB1BA2C6}"/>
          </ac:spMkLst>
        </pc:spChg>
      </pc:sldChg>
      <pc:sldChg chg="addSp delSp modSp new mod">
        <pc:chgData name="Md Wasi Ul Kabir" userId="148448b2-fbe5-4661-95d3-b993aa4bae06" providerId="ADAL" clId="{BE13B9F9-4B3F-46D0-A03C-278916BAA9C8}" dt="2022-04-18T23:21:10.029" v="506" actId="20577"/>
        <pc:sldMkLst>
          <pc:docMk/>
          <pc:sldMk cId="3768516949" sldId="435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768516949" sldId="435"/>
            <ac:spMk id="2" creationId="{7271ED5B-36F1-45A8-8741-3D2D41E9CC7C}"/>
          </ac:spMkLst>
        </pc:spChg>
        <pc:spChg chg="mod">
          <ac:chgData name="Md Wasi Ul Kabir" userId="148448b2-fbe5-4661-95d3-b993aa4bae06" providerId="ADAL" clId="{BE13B9F9-4B3F-46D0-A03C-278916BAA9C8}" dt="2022-04-18T23:21:10.029" v="506" actId="20577"/>
          <ac:spMkLst>
            <pc:docMk/>
            <pc:sldMk cId="3768516949" sldId="435"/>
            <ac:spMk id="3" creationId="{8205C715-5414-4292-984D-4CFC45ABC4BA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768516949" sldId="435"/>
            <ac:spMk id="4" creationId="{CB142EE7-9970-4BB0-B967-0D4D60CDBFF2}"/>
          </ac:spMkLst>
        </pc:spChg>
        <pc:spChg chg="add del mod">
          <ac:chgData name="Md Wasi Ul Kabir" userId="148448b2-fbe5-4661-95d3-b993aa4bae06" providerId="ADAL" clId="{BE13B9F9-4B3F-46D0-A03C-278916BAA9C8}" dt="2022-04-18T23:06:05.298" v="176"/>
          <ac:spMkLst>
            <pc:docMk/>
            <pc:sldMk cId="3768516949" sldId="435"/>
            <ac:spMk id="5" creationId="{4C37038C-A7E9-4025-9E6C-FFBE2855ED43}"/>
          </ac:spMkLst>
        </pc:spChg>
        <pc:spChg chg="add del mod">
          <ac:chgData name="Md Wasi Ul Kabir" userId="148448b2-fbe5-4661-95d3-b993aa4bae06" providerId="ADAL" clId="{BE13B9F9-4B3F-46D0-A03C-278916BAA9C8}" dt="2022-04-18T23:06:05.298" v="176"/>
          <ac:spMkLst>
            <pc:docMk/>
            <pc:sldMk cId="3768516949" sldId="435"/>
            <ac:spMk id="6" creationId="{38FB8B86-E5FE-4E2B-A933-43C9F09A2995}"/>
          </ac:spMkLst>
        </pc:spChg>
        <pc:spChg chg="add del mod">
          <ac:chgData name="Md Wasi Ul Kabir" userId="148448b2-fbe5-4661-95d3-b993aa4bae06" providerId="ADAL" clId="{BE13B9F9-4B3F-46D0-A03C-278916BAA9C8}" dt="2022-04-18T23:06:05.298" v="176"/>
          <ac:spMkLst>
            <pc:docMk/>
            <pc:sldMk cId="3768516949" sldId="435"/>
            <ac:spMk id="7" creationId="{0156875D-4CB6-4075-B52A-A97F3BD23AA9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768516949" sldId="435"/>
            <ac:spMk id="8" creationId="{9B5735CE-16FA-49C9-A9F5-5F76D7D5EB45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768516949" sldId="435"/>
            <ac:spMk id="9" creationId="{D49194C5-3DF8-4E19-B59B-B51F367D3B01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768516949" sldId="435"/>
            <ac:spMk id="10" creationId="{A92A0872-5768-4361-8952-04E5EFF95831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768516949" sldId="435"/>
            <ac:spMk id="11" creationId="{F4B5D18B-D45D-4E08-B3E4-41B9275EDE5C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768516949" sldId="435"/>
            <ac:spMk id="12" creationId="{7738C3C6-D1F0-46FD-9474-33E1154CC627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768516949" sldId="435"/>
            <ac:spMk id="13" creationId="{D6A9E87D-1239-4C86-A424-98BCCF2F9748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1502408110" sldId="436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502408110" sldId="436"/>
            <ac:spMk id="3" creationId="{B21C5AC3-FDE1-42DE-9519-86D0EEE4DC50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502408110" sldId="436"/>
            <ac:spMk id="3" creationId="{FCF569FB-C8CB-4483-A593-3C011F871C65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502408110" sldId="436"/>
            <ac:spMk id="4" creationId="{2869F4F6-5BC7-4166-A9BF-997C1099D2DF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502408110" sldId="436"/>
            <ac:spMk id="4" creationId="{738F21A8-A2D6-43C4-9B06-8AF4CD12529D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1502408110" sldId="436"/>
            <ac:spMk id="23" creationId="{DCDDFD5E-6237-42E9-9800-D613BB1BA2C6}"/>
          </ac:spMkLst>
        </pc:spChg>
      </pc:sldChg>
      <pc:sldChg chg="addSp delSp modSp new mod">
        <pc:chgData name="Md Wasi Ul Kabir" userId="148448b2-fbe5-4661-95d3-b993aa4bae06" providerId="ADAL" clId="{BE13B9F9-4B3F-46D0-A03C-278916BAA9C8}" dt="2022-04-18T23:19:01.677" v="488"/>
        <pc:sldMkLst>
          <pc:docMk/>
          <pc:sldMk cId="2519822081" sldId="436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519822081" sldId="436"/>
            <ac:spMk id="2" creationId="{7A86A4A9-45B0-4F7E-AD0E-C7E8D2C3194B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519822081" sldId="436"/>
            <ac:spMk id="3" creationId="{9AA63539-89E7-468B-8EED-FD7577BCF22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519822081" sldId="436"/>
            <ac:spMk id="4" creationId="{20334271-86E2-40E1-8BD3-3D017148A868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519822081" sldId="436"/>
            <ac:spMk id="5" creationId="{3F34D508-6DC2-4726-8C9C-6CC2DD94CC12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519822081" sldId="436"/>
            <ac:spMk id="6" creationId="{85F9FCC0-D97B-4397-8110-FA7D01FC1963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519822081" sldId="436"/>
            <ac:spMk id="7" creationId="{BBCCAA50-FE42-460C-A2D4-EBA7EE5493E6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519822081" sldId="436"/>
            <ac:spMk id="8" creationId="{A07C888E-B5E0-4006-BE35-9C5131206151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519822081" sldId="436"/>
            <ac:spMk id="9" creationId="{3BAA174F-B65E-456E-9B51-FCF1422C4FA3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519822081" sldId="436"/>
            <ac:spMk id="10" creationId="{864D8EBF-C0F7-47B2-A171-8C1FA5A8951C}"/>
          </ac:spMkLst>
        </pc:spChg>
      </pc:sldChg>
      <pc:sldChg chg="addSp delSp modSp add mod">
        <pc:chgData name="Md Wasi Ul Kabir" userId="148448b2-fbe5-4661-95d3-b993aa4bae06" providerId="ADAL" clId="{BE13B9F9-4B3F-46D0-A03C-278916BAA9C8}" dt="2022-04-18T23:19:01.677" v="488"/>
        <pc:sldMkLst>
          <pc:docMk/>
          <pc:sldMk cId="364176312" sldId="437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64176312" sldId="437"/>
            <ac:spMk id="2" creationId="{7A86A4A9-45B0-4F7E-AD0E-C7E8D2C3194B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64176312" sldId="437"/>
            <ac:spMk id="3" creationId="{9AA63539-89E7-468B-8EED-FD7577BCF22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64176312" sldId="437"/>
            <ac:spMk id="4" creationId="{20334271-86E2-40E1-8BD3-3D017148A868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64176312" sldId="437"/>
            <ac:spMk id="5" creationId="{5B801C2F-25E0-4A3B-AE8A-753974ABE809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64176312" sldId="437"/>
            <ac:spMk id="6" creationId="{AC9849CB-E5D9-41B7-8120-6A1916FBAA73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64176312" sldId="437"/>
            <ac:spMk id="7" creationId="{2473D3B1-CB5B-4EF8-8BF2-6B76DB48E358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64176312" sldId="437"/>
            <ac:spMk id="8" creationId="{DD5E09DC-FF3D-4655-A127-974D2B58D06C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64176312" sldId="437"/>
            <ac:spMk id="9" creationId="{BEFABE5D-4FBF-4D4C-BEDA-F3895959F61B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64176312" sldId="437"/>
            <ac:spMk id="10" creationId="{216592F8-793C-4D53-93ED-545F96A5C573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492656329" sldId="437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492656329" sldId="437"/>
            <ac:spMk id="3" creationId="{5DA51098-93DD-466C-B5C6-0AC40C99AD0E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492656329" sldId="437"/>
            <ac:spMk id="3" creationId="{C9E675E7-F8A0-4DB0-A8D2-B6F5D6B6D073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492656329" sldId="437"/>
            <ac:spMk id="4" creationId="{8A30B5FC-7201-411C-A94A-1525040D5D50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492656329" sldId="437"/>
            <ac:spMk id="4" creationId="{B3DDB7A9-F183-4D5E-827C-DCAC73DE1B4E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492656329" sldId="437"/>
            <ac:spMk id="23" creationId="{DCDDFD5E-6237-42E9-9800-D613BB1BA2C6}"/>
          </ac:spMkLst>
        </pc:spChg>
      </pc:sldChg>
      <pc:sldChg chg="addSp delSp modSp add mod">
        <pc:chgData name="Md Wasi Ul Kabir" userId="148448b2-fbe5-4661-95d3-b993aa4bae06" providerId="ADAL" clId="{BE13B9F9-4B3F-46D0-A03C-278916BAA9C8}" dt="2022-04-18T23:19:01.849" v="489" actId="27636"/>
        <pc:sldMkLst>
          <pc:docMk/>
          <pc:sldMk cId="3942653506" sldId="438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942653506" sldId="438"/>
            <ac:spMk id="2" creationId="{7A86A4A9-45B0-4F7E-AD0E-C7E8D2C3194B}"/>
          </ac:spMkLst>
        </pc:spChg>
        <pc:spChg chg="mod">
          <ac:chgData name="Md Wasi Ul Kabir" userId="148448b2-fbe5-4661-95d3-b993aa4bae06" providerId="ADAL" clId="{BE13B9F9-4B3F-46D0-A03C-278916BAA9C8}" dt="2022-04-18T23:19:01.849" v="489" actId="27636"/>
          <ac:spMkLst>
            <pc:docMk/>
            <pc:sldMk cId="3942653506" sldId="438"/>
            <ac:spMk id="3" creationId="{9AA63539-89E7-468B-8EED-FD7577BCF22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3942653506" sldId="438"/>
            <ac:spMk id="4" creationId="{20334271-86E2-40E1-8BD3-3D017148A868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942653506" sldId="438"/>
            <ac:spMk id="5" creationId="{5DA8179B-92AE-4292-936C-27B147E9D9C7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942653506" sldId="438"/>
            <ac:spMk id="6" creationId="{76B4C35D-DD66-4EAF-B556-65C918251A73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3942653506" sldId="438"/>
            <ac:spMk id="7" creationId="{286434D4-88AE-4C48-8F40-E94DD54855E4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942653506" sldId="438"/>
            <ac:spMk id="8" creationId="{0D81EBC8-3480-4F04-861E-A290CE0DD952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942653506" sldId="438"/>
            <ac:spMk id="9" creationId="{096495E0-3D65-490B-972E-7ECC38FC8352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3942653506" sldId="438"/>
            <ac:spMk id="10" creationId="{85930482-09FB-407E-A0CA-3196764F10EC}"/>
          </ac:spMkLst>
        </pc:spChg>
      </pc:sldChg>
      <pc:sldChg chg="addSp delSp modSp add del mod">
        <pc:chgData name="Md Wasi Ul Kabir" userId="148448b2-fbe5-4661-95d3-b993aa4bae06" providerId="ADAL" clId="{BE13B9F9-4B3F-46D0-A03C-278916BAA9C8}" dt="2022-04-18T23:28:34.261" v="597" actId="47"/>
        <pc:sldMkLst>
          <pc:docMk/>
          <pc:sldMk cId="2093279025" sldId="439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093279025" sldId="439"/>
            <ac:spMk id="2" creationId="{7A86A4A9-45B0-4F7E-AD0E-C7E8D2C3194B}"/>
          </ac:spMkLst>
        </pc:spChg>
        <pc:spChg chg="mod">
          <ac:chgData name="Md Wasi Ul Kabir" userId="148448b2-fbe5-4661-95d3-b993aa4bae06" providerId="ADAL" clId="{BE13B9F9-4B3F-46D0-A03C-278916BAA9C8}" dt="2022-04-18T23:20:43.990" v="502" actId="27636"/>
          <ac:spMkLst>
            <pc:docMk/>
            <pc:sldMk cId="2093279025" sldId="439"/>
            <ac:spMk id="3" creationId="{9AA63539-89E7-468B-8EED-FD7577BCF22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093279025" sldId="439"/>
            <ac:spMk id="4" creationId="{20334271-86E2-40E1-8BD3-3D017148A868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093279025" sldId="439"/>
            <ac:spMk id="5" creationId="{C60EFF5A-AEF7-4497-97D4-950E1B729EC5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093279025" sldId="439"/>
            <ac:spMk id="6" creationId="{0C2FD738-3604-47A6-9C58-360731D2D133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093279025" sldId="439"/>
            <ac:spMk id="7" creationId="{65EAE2FA-A2BF-4862-B415-9A824ADF0029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093279025" sldId="439"/>
            <ac:spMk id="8" creationId="{D8C63AA1-7347-470C-A557-158A46CFD151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093279025" sldId="439"/>
            <ac:spMk id="9" creationId="{962A78FA-E014-47DA-BFC9-378BDB04494B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093279025" sldId="439"/>
            <ac:spMk id="10" creationId="{AC9D719F-97F8-4EBA-A73C-46858DAA5BCC}"/>
          </ac:spMkLst>
        </pc:spChg>
      </pc:sldChg>
      <pc:sldChg chg="addSp delSp modSp add mod">
        <pc:chgData name="Md Wasi Ul Kabir" userId="148448b2-fbe5-4661-95d3-b993aa4bae06" providerId="ADAL" clId="{BE13B9F9-4B3F-46D0-A03C-278916BAA9C8}" dt="2022-04-18T23:19:01.677" v="488"/>
        <pc:sldMkLst>
          <pc:docMk/>
          <pc:sldMk cId="815474318" sldId="440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815474318" sldId="440"/>
            <ac:spMk id="2" creationId="{7A86A4A9-45B0-4F7E-AD0E-C7E8D2C3194B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815474318" sldId="440"/>
            <ac:spMk id="3" creationId="{9AA63539-89E7-468B-8EED-FD7577BCF22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815474318" sldId="440"/>
            <ac:spMk id="4" creationId="{20334271-86E2-40E1-8BD3-3D017148A868}"/>
          </ac:spMkLst>
        </pc:spChg>
        <pc:spChg chg="add mod">
          <ac:chgData name="Md Wasi Ul Kabir" userId="148448b2-fbe5-4661-95d3-b993aa4bae06" providerId="ADAL" clId="{BE13B9F9-4B3F-46D0-A03C-278916BAA9C8}" dt="2022-04-18T23:07:34.746" v="201"/>
          <ac:spMkLst>
            <pc:docMk/>
            <pc:sldMk cId="815474318" sldId="440"/>
            <ac:spMk id="5" creationId="{162F6ADC-EBAC-4526-A915-75C64C485759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815474318" sldId="440"/>
            <ac:spMk id="7" creationId="{2045B979-FBAC-49A5-AEB8-BFDAED88C3A2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815474318" sldId="440"/>
            <ac:spMk id="8" creationId="{60BA890D-C7EB-4CC7-9FA4-585AD745585E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815474318" sldId="440"/>
            <ac:spMk id="9" creationId="{77B68844-010E-4409-8441-FD898B830D5D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815474318" sldId="440"/>
            <ac:spMk id="10" creationId="{16F85403-CEF7-44FA-9D6C-F3F6BE505F12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815474318" sldId="440"/>
            <ac:spMk id="11" creationId="{BC4885B9-CA56-4FC8-8C93-638E959F7F54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815474318" sldId="440"/>
            <ac:spMk id="12" creationId="{25C0C1FC-7C13-410B-BE83-CF370AA78473}"/>
          </ac:spMkLst>
        </pc:spChg>
        <pc:picChg chg="add mod">
          <ac:chgData name="Md Wasi Ul Kabir" userId="148448b2-fbe5-4661-95d3-b993aa4bae06" providerId="ADAL" clId="{BE13B9F9-4B3F-46D0-A03C-278916BAA9C8}" dt="2022-04-18T23:07:34.746" v="201"/>
          <ac:picMkLst>
            <pc:docMk/>
            <pc:sldMk cId="815474318" sldId="440"/>
            <ac:picMk id="6" creationId="{15E290BC-D292-4465-96FE-DF149F02F261}"/>
          </ac:picMkLst>
        </pc:pic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1734322101" sldId="440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734322101" sldId="440"/>
            <ac:spMk id="3" creationId="{68245141-0936-499C-9949-D7A1DED4D7FF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734322101" sldId="440"/>
            <ac:spMk id="3" creationId="{F155178E-52F8-4906-88B8-C56DD5718570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734322101" sldId="440"/>
            <ac:spMk id="4" creationId="{63323514-1BA1-4921-A5DD-FEA5F4DD5EB7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734322101" sldId="440"/>
            <ac:spMk id="4" creationId="{F0109FB5-E2F2-47C7-BCA3-8C5F63020043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1734322101" sldId="440"/>
            <ac:spMk id="23" creationId="{DCDDFD5E-6237-42E9-9800-D613BB1BA2C6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3234049947" sldId="441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3234049947" sldId="441"/>
            <ac:spMk id="3" creationId="{394AE15D-B15C-443A-84D6-012118D9276A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3234049947" sldId="441"/>
            <ac:spMk id="3" creationId="{57915A11-C00A-453A-8659-7B560B83DDBC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3234049947" sldId="441"/>
            <ac:spMk id="4" creationId="{367C65EC-F74C-4449-9C77-784E903D2869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3234049947" sldId="441"/>
            <ac:spMk id="4" creationId="{4C52977A-8B9F-4C9D-9480-50D03CAF88F5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3234049947" sldId="441"/>
            <ac:spMk id="23" creationId="{DCDDFD5E-6237-42E9-9800-D613BB1BA2C6}"/>
          </ac:spMkLst>
        </pc:spChg>
      </pc:sldChg>
      <pc:sldChg chg="addSp delSp modSp add del mod">
        <pc:chgData name="Md Wasi Ul Kabir" userId="148448b2-fbe5-4661-95d3-b993aa4bae06" providerId="ADAL" clId="{BE13B9F9-4B3F-46D0-A03C-278916BAA9C8}" dt="2022-04-18T23:09:29.812" v="214" actId="47"/>
        <pc:sldMkLst>
          <pc:docMk/>
          <pc:sldMk cId="3972418429" sldId="441"/>
        </pc:sldMkLst>
        <pc:spChg chg="mod">
          <ac:chgData name="Md Wasi Ul Kabir" userId="148448b2-fbe5-4661-95d3-b993aa4bae06" providerId="ADAL" clId="{BE13B9F9-4B3F-46D0-A03C-278916BAA9C8}" dt="2022-04-18T23:07:48.790" v="204" actId="20577"/>
          <ac:spMkLst>
            <pc:docMk/>
            <pc:sldMk cId="3972418429" sldId="441"/>
            <ac:spMk id="2" creationId="{7A86A4A9-45B0-4F7E-AD0E-C7E8D2C3194B}"/>
          </ac:spMkLst>
        </pc:spChg>
        <pc:spChg chg="del">
          <ac:chgData name="Md Wasi Ul Kabir" userId="148448b2-fbe5-4661-95d3-b993aa4bae06" providerId="ADAL" clId="{BE13B9F9-4B3F-46D0-A03C-278916BAA9C8}" dt="2022-04-18T23:07:57.110" v="206" actId="478"/>
          <ac:spMkLst>
            <pc:docMk/>
            <pc:sldMk cId="3972418429" sldId="441"/>
            <ac:spMk id="3" creationId="{9AA63539-89E7-468B-8EED-FD7577BCF22F}"/>
          </ac:spMkLst>
        </pc:spChg>
        <pc:spChg chg="add mod">
          <ac:chgData name="Md Wasi Ul Kabir" userId="148448b2-fbe5-4661-95d3-b993aa4bae06" providerId="ADAL" clId="{BE13B9F9-4B3F-46D0-A03C-278916BAA9C8}" dt="2022-04-18T23:07:53.383" v="205"/>
          <ac:spMkLst>
            <pc:docMk/>
            <pc:sldMk cId="3972418429" sldId="441"/>
            <ac:spMk id="5" creationId="{F8CBDD8A-DC5D-413A-A47E-2C23D3B05687}"/>
          </ac:spMkLst>
        </pc:spChg>
        <pc:picChg chg="add mod">
          <ac:chgData name="Md Wasi Ul Kabir" userId="148448b2-fbe5-4661-95d3-b993aa4bae06" providerId="ADAL" clId="{BE13B9F9-4B3F-46D0-A03C-278916BAA9C8}" dt="2022-04-18T23:07:53.383" v="205"/>
          <ac:picMkLst>
            <pc:docMk/>
            <pc:sldMk cId="3972418429" sldId="441"/>
            <ac:picMk id="6" creationId="{B7300F1B-017F-4793-ADA9-31702AF59CE4}"/>
          </ac:picMkLst>
        </pc:picChg>
      </pc:sldChg>
      <pc:sldChg chg="addSp delSp modSp add del mod">
        <pc:chgData name="Md Wasi Ul Kabir" userId="148448b2-fbe5-4661-95d3-b993aa4bae06" providerId="ADAL" clId="{BE13B9F9-4B3F-46D0-A03C-278916BAA9C8}" dt="2022-04-18T23:09:44.943" v="215" actId="47"/>
        <pc:sldMkLst>
          <pc:docMk/>
          <pc:sldMk cId="404185364" sldId="442"/>
        </pc:sldMkLst>
        <pc:spChg chg="mod">
          <ac:chgData name="Md Wasi Ul Kabir" userId="148448b2-fbe5-4661-95d3-b993aa4bae06" providerId="ADAL" clId="{BE13B9F9-4B3F-46D0-A03C-278916BAA9C8}" dt="2022-04-18T23:08:19.191" v="211" actId="20577"/>
          <ac:spMkLst>
            <pc:docMk/>
            <pc:sldMk cId="404185364" sldId="442"/>
            <ac:spMk id="2" creationId="{7A86A4A9-45B0-4F7E-AD0E-C7E8D2C3194B}"/>
          </ac:spMkLst>
        </pc:spChg>
        <pc:spChg chg="del">
          <ac:chgData name="Md Wasi Ul Kabir" userId="148448b2-fbe5-4661-95d3-b993aa4bae06" providerId="ADAL" clId="{BE13B9F9-4B3F-46D0-A03C-278916BAA9C8}" dt="2022-04-18T23:08:27.064" v="213" actId="478"/>
          <ac:spMkLst>
            <pc:docMk/>
            <pc:sldMk cId="404185364" sldId="442"/>
            <ac:spMk id="3" creationId="{9AA63539-89E7-468B-8EED-FD7577BCF22F}"/>
          </ac:spMkLst>
        </pc:spChg>
        <pc:spChg chg="add mod">
          <ac:chgData name="Md Wasi Ul Kabir" userId="148448b2-fbe5-4661-95d3-b993aa4bae06" providerId="ADAL" clId="{BE13B9F9-4B3F-46D0-A03C-278916BAA9C8}" dt="2022-04-18T23:08:24.137" v="212"/>
          <ac:spMkLst>
            <pc:docMk/>
            <pc:sldMk cId="404185364" sldId="442"/>
            <ac:spMk id="5" creationId="{25633262-2C4A-499A-BACB-0E60C9DA501C}"/>
          </ac:spMkLst>
        </pc:spChg>
        <pc:picChg chg="add mod">
          <ac:chgData name="Md Wasi Ul Kabir" userId="148448b2-fbe5-4661-95d3-b993aa4bae06" providerId="ADAL" clId="{BE13B9F9-4B3F-46D0-A03C-278916BAA9C8}" dt="2022-04-18T23:08:24.137" v="212"/>
          <ac:picMkLst>
            <pc:docMk/>
            <pc:sldMk cId="404185364" sldId="442"/>
            <ac:picMk id="6" creationId="{817783B6-D650-42B5-BD63-15A8D5B11F58}"/>
          </ac:picMkLst>
        </pc:pic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616749232" sldId="442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616749232" sldId="442"/>
            <ac:spMk id="2" creationId="{24E98864-ADD7-4207-9D64-366C44CEB98B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616749232" sldId="442"/>
            <ac:spMk id="2" creationId="{FC9E54A6-2A65-409F-8F83-32FE477979D9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616749232" sldId="442"/>
            <ac:spMk id="3" creationId="{2C78406F-2FCA-45E9-80F8-BA23BC8EAB29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616749232" sldId="442"/>
            <ac:spMk id="3" creationId="{5B555E01-78E6-4159-99CA-EB75C9557D72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616749232" sldId="442"/>
            <ac:spMk id="13" creationId="{DFB295ED-F9A0-4B1C-B824-0F6E1C78502C}"/>
          </ac:spMkLst>
        </pc:spChg>
      </pc:sldChg>
      <pc:sldChg chg="addSp delSp modSp add mod">
        <pc:chgData name="Md Wasi Ul Kabir" userId="148448b2-fbe5-4661-95d3-b993aa4bae06" providerId="ADAL" clId="{BE13B9F9-4B3F-46D0-A03C-278916BAA9C8}" dt="2022-04-18T23:19:01.677" v="488"/>
        <pc:sldMkLst>
          <pc:docMk/>
          <pc:sldMk cId="1737468158" sldId="443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1737468158" sldId="443"/>
            <ac:spMk id="2" creationId="{7A86A4A9-45B0-4F7E-AD0E-C7E8D2C3194B}"/>
          </ac:spMkLst>
        </pc:spChg>
        <pc:spChg chg="del">
          <ac:chgData name="Md Wasi Ul Kabir" userId="148448b2-fbe5-4661-95d3-b993aa4bae06" providerId="ADAL" clId="{BE13B9F9-4B3F-46D0-A03C-278916BAA9C8}" dt="2022-04-18T23:09:59.839" v="219" actId="478"/>
          <ac:spMkLst>
            <pc:docMk/>
            <pc:sldMk cId="1737468158" sldId="443"/>
            <ac:spMk id="3" creationId="{9AA63539-89E7-468B-8EED-FD7577BCF22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1737468158" sldId="443"/>
            <ac:spMk id="4" creationId="{20334271-86E2-40E1-8BD3-3D017148A868}"/>
          </ac:spMkLst>
        </pc:spChg>
        <pc:spChg chg="add mod">
          <ac:chgData name="Md Wasi Ul Kabir" userId="148448b2-fbe5-4661-95d3-b993aa4bae06" providerId="ADAL" clId="{BE13B9F9-4B3F-46D0-A03C-278916BAA9C8}" dt="2022-04-18T23:10:00.900" v="220"/>
          <ac:spMkLst>
            <pc:docMk/>
            <pc:sldMk cId="1737468158" sldId="443"/>
            <ac:spMk id="5" creationId="{354A3445-3C6F-4D3A-AC16-B2F71ADAD10A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737468158" sldId="443"/>
            <ac:spMk id="7" creationId="{8DF62AAF-ABE9-4CDB-8454-15155EB3AEEB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737468158" sldId="443"/>
            <ac:spMk id="8" creationId="{D7B3B4E1-3D05-41CF-9FCB-8B6389568E8F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737468158" sldId="443"/>
            <ac:spMk id="9" creationId="{117BEABB-7CBE-46CA-920E-FDA979E0C21F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737468158" sldId="443"/>
            <ac:spMk id="10" creationId="{5D99BF42-486C-4727-8786-5D71B591EF7B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737468158" sldId="443"/>
            <ac:spMk id="11" creationId="{F48DA142-27CD-47EE-B8B3-73ACC07AB550}"/>
          </ac:spMkLst>
        </pc:spChg>
        <pc:spChg chg="add mod">
          <ac:chgData name="Md Wasi Ul Kabir" userId="148448b2-fbe5-4661-95d3-b993aa4bae06" providerId="ADAL" clId="{BE13B9F9-4B3F-46D0-A03C-278916BAA9C8}" dt="2022-04-18T23:19:01.677" v="488"/>
          <ac:spMkLst>
            <pc:docMk/>
            <pc:sldMk cId="1737468158" sldId="443"/>
            <ac:spMk id="12" creationId="{1BD23E7E-1272-4702-B70B-31D813EFC115}"/>
          </ac:spMkLst>
        </pc:spChg>
        <pc:picChg chg="add mod">
          <ac:chgData name="Md Wasi Ul Kabir" userId="148448b2-fbe5-4661-95d3-b993aa4bae06" providerId="ADAL" clId="{BE13B9F9-4B3F-46D0-A03C-278916BAA9C8}" dt="2022-04-18T23:10:00.900" v="220"/>
          <ac:picMkLst>
            <pc:docMk/>
            <pc:sldMk cId="1737468158" sldId="443"/>
            <ac:picMk id="6" creationId="{2C86AF84-ACCD-407B-9CBE-FBC252D49FAC}"/>
          </ac:picMkLst>
        </pc:pic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2524524546" sldId="443"/>
        </pc:sldMkLst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2524524546" sldId="443"/>
            <ac:spMk id="2" creationId="{E0560C72-9FDE-4A06-BA9C-2EC21F850ACF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2524524546" sldId="443"/>
            <ac:spMk id="2" creationId="{F91402E1-797C-4703-BCC6-62DFB47C3CB5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2524524546" sldId="443"/>
            <ac:spMk id="3" creationId="{0AA71D64-A04A-4A69-B016-887CDE78E459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2524524546" sldId="443"/>
            <ac:spMk id="3" creationId="{C4DD857B-1FF7-4B1A-AB6B-396B8CE036E4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2524524546" sldId="443"/>
            <ac:spMk id="23" creationId="{DCDDFD5E-6237-42E9-9800-D613BB1BA2C6}"/>
          </ac:spMkLst>
        </pc:spChg>
      </pc:sldChg>
      <pc:sldChg chg="addSp delSp modSp add mod">
        <pc:chgData name="Md Wasi Ul Kabir" userId="148448b2-fbe5-4661-95d3-b993aa4bae06" providerId="ADAL" clId="{BE13B9F9-4B3F-46D0-A03C-278916BAA9C8}" dt="2022-04-18T23:19:01.677" v="488"/>
        <pc:sldMkLst>
          <pc:docMk/>
          <pc:sldMk cId="23118470" sldId="444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3118470" sldId="444"/>
            <ac:spMk id="2" creationId="{7A86A4A9-45B0-4F7E-AD0E-C7E8D2C3194B}"/>
          </ac:spMkLst>
        </pc:spChg>
        <pc:spChg chg="del">
          <ac:chgData name="Md Wasi Ul Kabir" userId="148448b2-fbe5-4661-95d3-b993aa4bae06" providerId="ADAL" clId="{BE13B9F9-4B3F-46D0-A03C-278916BAA9C8}" dt="2022-04-18T23:10:23.819" v="224" actId="478"/>
          <ac:spMkLst>
            <pc:docMk/>
            <pc:sldMk cId="23118470" sldId="444"/>
            <ac:spMk id="3" creationId="{9AA63539-89E7-468B-8EED-FD7577BCF22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3118470" sldId="444"/>
            <ac:spMk id="4" creationId="{20334271-86E2-40E1-8BD3-3D017148A868}"/>
          </ac:spMkLst>
        </pc:spChg>
        <pc:spChg chg="add mod">
          <ac:chgData name="Md Wasi Ul Kabir" userId="148448b2-fbe5-4661-95d3-b993aa4bae06" providerId="ADAL" clId="{BE13B9F9-4B3F-46D0-A03C-278916BAA9C8}" dt="2022-04-18T23:10:32.414" v="228" actId="207"/>
          <ac:spMkLst>
            <pc:docMk/>
            <pc:sldMk cId="23118470" sldId="444"/>
            <ac:spMk id="5" creationId="{BB11EFBF-6AF5-4C00-82D6-9E4C69EBCDA8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3118470" sldId="444"/>
            <ac:spMk id="7" creationId="{343D1284-FCE5-4BD3-9D8E-B15BBC57D855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3118470" sldId="444"/>
            <ac:spMk id="8" creationId="{0FC149F5-6D6C-43A3-8DE0-889B702BAC28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3118470" sldId="444"/>
            <ac:spMk id="9" creationId="{48C0B8EA-828E-4B61-AA32-1866742EDAAD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3118470" sldId="444"/>
            <ac:spMk id="10" creationId="{634CF246-51DD-461F-8AF0-4E2350B9243F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3118470" sldId="444"/>
            <ac:spMk id="11" creationId="{26E3C9C6-FFBA-42DD-AD03-38380C1BA3E0}"/>
          </ac:spMkLst>
        </pc:spChg>
        <pc:spChg chg="add mod">
          <ac:chgData name="Md Wasi Ul Kabir" userId="148448b2-fbe5-4661-95d3-b993aa4bae06" providerId="ADAL" clId="{BE13B9F9-4B3F-46D0-A03C-278916BAA9C8}" dt="2022-04-18T23:19:01.677" v="488"/>
          <ac:spMkLst>
            <pc:docMk/>
            <pc:sldMk cId="23118470" sldId="444"/>
            <ac:spMk id="12" creationId="{D45E694A-0432-4F40-9C11-37D7E60C0E40}"/>
          </ac:spMkLst>
        </pc:spChg>
        <pc:picChg chg="add mod">
          <ac:chgData name="Md Wasi Ul Kabir" userId="148448b2-fbe5-4661-95d3-b993aa4bae06" providerId="ADAL" clId="{BE13B9F9-4B3F-46D0-A03C-278916BAA9C8}" dt="2022-04-18T23:10:24.898" v="225"/>
          <ac:picMkLst>
            <pc:docMk/>
            <pc:sldMk cId="23118470" sldId="444"/>
            <ac:picMk id="6" creationId="{23F3F7C8-9AB7-4902-8238-B31969CC091F}"/>
          </ac:picMkLst>
        </pc:picChg>
      </pc:sldChg>
      <pc:sldChg chg="addSp delSp modSp del">
        <pc:chgData name="Md Wasi Ul Kabir" userId="148448b2-fbe5-4661-95d3-b993aa4bae06" providerId="ADAL" clId="{BE13B9F9-4B3F-46D0-A03C-278916BAA9C8}" dt="2022-04-18T23:05:28.034" v="166"/>
        <pc:sldMkLst>
          <pc:docMk/>
          <pc:sldMk cId="1328735492" sldId="444"/>
        </pc:sldMkLst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328735492" sldId="444"/>
            <ac:spMk id="3" creationId="{12D99C5E-8F25-4C98-B214-6637C9EBB9D3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328735492" sldId="444"/>
            <ac:spMk id="3" creationId="{686E2ED7-CAC5-48AE-9352-9FF5863D83B3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328735492" sldId="444"/>
            <ac:spMk id="4" creationId="{0A67E8EE-A0A4-419A-909A-03DB2040EA69}"/>
          </ac:spMkLst>
        </pc:spChg>
        <pc:spChg chg="add del mod">
          <ac:chgData name="Md Wasi Ul Kabir" userId="148448b2-fbe5-4661-95d3-b993aa4bae06" providerId="ADAL" clId="{BE13B9F9-4B3F-46D0-A03C-278916BAA9C8}" dt="2022-04-18T23:05:26.674" v="165"/>
          <ac:spMkLst>
            <pc:docMk/>
            <pc:sldMk cId="1328735492" sldId="444"/>
            <ac:spMk id="4" creationId="{9FEA2CC3-E30C-45A5-A617-0953F48C1AA3}"/>
          </ac:spMkLst>
        </pc:spChg>
        <pc:spChg chg="mod">
          <ac:chgData name="Md Wasi Ul Kabir" userId="148448b2-fbe5-4661-95d3-b993aa4bae06" providerId="ADAL" clId="{BE13B9F9-4B3F-46D0-A03C-278916BAA9C8}" dt="2022-04-18T23:05:26.674" v="165"/>
          <ac:spMkLst>
            <pc:docMk/>
            <pc:sldMk cId="1328735492" sldId="444"/>
            <ac:spMk id="23" creationId="{DCDDFD5E-6237-42E9-9800-D613BB1BA2C6}"/>
          </ac:spMkLst>
        </pc:spChg>
      </pc:sldChg>
      <pc:sldChg chg="addSp delSp modSp add mod">
        <pc:chgData name="Md Wasi Ul Kabir" userId="148448b2-fbe5-4661-95d3-b993aa4bae06" providerId="ADAL" clId="{BE13B9F9-4B3F-46D0-A03C-278916BAA9C8}" dt="2022-04-18T23:19:01.677" v="488"/>
        <pc:sldMkLst>
          <pc:docMk/>
          <pc:sldMk cId="565700618" sldId="445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565700618" sldId="445"/>
            <ac:spMk id="2" creationId="{7A86A4A9-45B0-4F7E-AD0E-C7E8D2C3194B}"/>
          </ac:spMkLst>
        </pc:spChg>
        <pc:spChg chg="del">
          <ac:chgData name="Md Wasi Ul Kabir" userId="148448b2-fbe5-4661-95d3-b993aa4bae06" providerId="ADAL" clId="{BE13B9F9-4B3F-46D0-A03C-278916BAA9C8}" dt="2022-04-18T23:11:48.750" v="233" actId="478"/>
          <ac:spMkLst>
            <pc:docMk/>
            <pc:sldMk cId="565700618" sldId="445"/>
            <ac:spMk id="3" creationId="{9AA63539-89E7-468B-8EED-FD7577BCF22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565700618" sldId="445"/>
            <ac:spMk id="4" creationId="{20334271-86E2-40E1-8BD3-3D017148A868}"/>
          </ac:spMkLst>
        </pc:spChg>
        <pc:spChg chg="add mod">
          <ac:chgData name="Md Wasi Ul Kabir" userId="148448b2-fbe5-4661-95d3-b993aa4bae06" providerId="ADAL" clId="{BE13B9F9-4B3F-46D0-A03C-278916BAA9C8}" dt="2022-04-18T23:11:49.203" v="234"/>
          <ac:spMkLst>
            <pc:docMk/>
            <pc:sldMk cId="565700618" sldId="445"/>
            <ac:spMk id="5" creationId="{D64C3912-E258-413B-AAA7-2F214DB57C7E}"/>
          </ac:spMkLst>
        </pc:spChg>
        <pc:spChg chg="add mod">
          <ac:chgData name="Md Wasi Ul Kabir" userId="148448b2-fbe5-4661-95d3-b993aa4bae06" providerId="ADAL" clId="{BE13B9F9-4B3F-46D0-A03C-278916BAA9C8}" dt="2022-04-18T23:11:49.203" v="234"/>
          <ac:spMkLst>
            <pc:docMk/>
            <pc:sldMk cId="565700618" sldId="445"/>
            <ac:spMk id="6" creationId="{64086B81-E5E9-49DA-BC5D-1994CB27349F}"/>
          </ac:spMkLst>
        </pc:spChg>
        <pc:spChg chg="add mod">
          <ac:chgData name="Md Wasi Ul Kabir" userId="148448b2-fbe5-4661-95d3-b993aa4bae06" providerId="ADAL" clId="{BE13B9F9-4B3F-46D0-A03C-278916BAA9C8}" dt="2022-04-18T23:11:49.203" v="234"/>
          <ac:spMkLst>
            <pc:docMk/>
            <pc:sldMk cId="565700618" sldId="445"/>
            <ac:spMk id="7" creationId="{CAC45CB2-CABB-4190-BE4C-BC2540C66F54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565700618" sldId="445"/>
            <ac:spMk id="9" creationId="{E5BA5227-7B22-4E0E-98A8-0F3744CBCEC8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565700618" sldId="445"/>
            <ac:spMk id="10" creationId="{D09F74C0-955E-4D0F-BED6-72280BA86161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565700618" sldId="445"/>
            <ac:spMk id="11" creationId="{2CBF5750-4091-4782-BA1E-EB090AA8D874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565700618" sldId="445"/>
            <ac:spMk id="12" creationId="{86AEF28B-4E68-4FFB-A705-1AAE07735C22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565700618" sldId="445"/>
            <ac:spMk id="13" creationId="{97D5CD3A-5E01-4149-A094-1B3B4F878317}"/>
          </ac:spMkLst>
        </pc:spChg>
        <pc:spChg chg="add mod">
          <ac:chgData name="Md Wasi Ul Kabir" userId="148448b2-fbe5-4661-95d3-b993aa4bae06" providerId="ADAL" clId="{BE13B9F9-4B3F-46D0-A03C-278916BAA9C8}" dt="2022-04-18T23:19:01.677" v="488"/>
          <ac:spMkLst>
            <pc:docMk/>
            <pc:sldMk cId="565700618" sldId="445"/>
            <ac:spMk id="14" creationId="{79A20934-3FCF-4523-ADB9-6B5D7FEC5D88}"/>
          </ac:spMkLst>
        </pc:spChg>
        <pc:picChg chg="add mod">
          <ac:chgData name="Md Wasi Ul Kabir" userId="148448b2-fbe5-4661-95d3-b993aa4bae06" providerId="ADAL" clId="{BE13B9F9-4B3F-46D0-A03C-278916BAA9C8}" dt="2022-04-18T23:11:49.203" v="234"/>
          <ac:picMkLst>
            <pc:docMk/>
            <pc:sldMk cId="565700618" sldId="445"/>
            <ac:picMk id="8" creationId="{FCF007FB-E4AA-43D4-9F69-FB349F36672E}"/>
          </ac:picMkLst>
        </pc:picChg>
      </pc:sldChg>
      <pc:sldChg chg="addSp delSp modSp del">
        <pc:chgData name="Md Wasi Ul Kabir" userId="148448b2-fbe5-4661-95d3-b993aa4bae06" providerId="ADAL" clId="{BE13B9F9-4B3F-46D0-A03C-278916BAA9C8}" dt="2022-04-18T23:03:40.643" v="156" actId="47"/>
        <pc:sldMkLst>
          <pc:docMk/>
          <pc:sldMk cId="1155502046" sldId="445"/>
        </pc:sldMkLst>
        <pc:spChg chg="del">
          <ac:chgData name="Md Wasi Ul Kabir" userId="148448b2-fbe5-4661-95d3-b993aa4bae06" providerId="ADAL" clId="{BE13B9F9-4B3F-46D0-A03C-278916BAA9C8}" dt="2022-04-18T23:02:19.656" v="143"/>
          <ac:spMkLst>
            <pc:docMk/>
            <pc:sldMk cId="1155502046" sldId="445"/>
            <ac:spMk id="2" creationId="{CAEBCCC6-0F53-456F-95F8-9D0327B139DF}"/>
          </ac:spMkLst>
        </pc:spChg>
        <pc:spChg chg="del">
          <ac:chgData name="Md Wasi Ul Kabir" userId="148448b2-fbe5-4661-95d3-b993aa4bae06" providerId="ADAL" clId="{BE13B9F9-4B3F-46D0-A03C-278916BAA9C8}" dt="2022-04-18T23:02:19.656" v="143"/>
          <ac:spMkLst>
            <pc:docMk/>
            <pc:sldMk cId="1155502046" sldId="445"/>
            <ac:spMk id="3" creationId="{E4201A07-5CC6-4E8D-B6F0-E9F934A93AAB}"/>
          </ac:spMkLst>
        </pc:spChg>
        <pc:spChg chg="mod">
          <ac:chgData name="Md Wasi Ul Kabir" userId="148448b2-fbe5-4661-95d3-b993aa4bae06" providerId="ADAL" clId="{BE13B9F9-4B3F-46D0-A03C-278916BAA9C8}" dt="2022-04-18T23:02:19.656" v="143"/>
          <ac:spMkLst>
            <pc:docMk/>
            <pc:sldMk cId="1155502046" sldId="445"/>
            <ac:spMk id="4" creationId="{09A1FB42-387A-4DE6-896B-E74474B37378}"/>
          </ac:spMkLst>
        </pc:spChg>
        <pc:spChg chg="mod">
          <ac:chgData name="Md Wasi Ul Kabir" userId="148448b2-fbe5-4661-95d3-b993aa4bae06" providerId="ADAL" clId="{BE13B9F9-4B3F-46D0-A03C-278916BAA9C8}" dt="2022-04-18T23:02:19.656" v="143"/>
          <ac:spMkLst>
            <pc:docMk/>
            <pc:sldMk cId="1155502046" sldId="445"/>
            <ac:spMk id="5" creationId="{3DA6EACA-3437-47AE-9AE4-C08AC17B503B}"/>
          </ac:spMkLst>
        </pc:spChg>
        <pc:spChg chg="add del mod">
          <ac:chgData name="Md Wasi Ul Kabir" userId="148448b2-fbe5-4661-95d3-b993aa4bae06" providerId="ADAL" clId="{BE13B9F9-4B3F-46D0-A03C-278916BAA9C8}" dt="2022-04-18T23:02:19.656" v="143"/>
          <ac:spMkLst>
            <pc:docMk/>
            <pc:sldMk cId="1155502046" sldId="445"/>
            <ac:spMk id="6" creationId="{E03349DE-1E30-42A1-8D87-15481DD49038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155502046" sldId="445"/>
            <ac:spMk id="7" creationId="{72C2EAC6-A217-4C32-8826-3397C3F3E92A}"/>
          </ac:spMkLst>
        </pc:spChg>
        <pc:spChg chg="add mod">
          <ac:chgData name="Md Wasi Ul Kabir" userId="148448b2-fbe5-4661-95d3-b993aa4bae06" providerId="ADAL" clId="{BE13B9F9-4B3F-46D0-A03C-278916BAA9C8}" dt="2022-04-18T23:02:19.656" v="143"/>
          <ac:spMkLst>
            <pc:docMk/>
            <pc:sldMk cId="1155502046" sldId="445"/>
            <ac:spMk id="8" creationId="{B5F29BF4-76C7-4188-A5C5-EAA67B301636}"/>
          </ac:spMkLst>
        </pc:spChg>
      </pc:sldChg>
      <pc:sldChg chg="addSp delSp modSp del">
        <pc:chgData name="Md Wasi Ul Kabir" userId="148448b2-fbe5-4661-95d3-b993aa4bae06" providerId="ADAL" clId="{BE13B9F9-4B3F-46D0-A03C-278916BAA9C8}" dt="2022-04-18T23:04:39.190" v="163" actId="47"/>
        <pc:sldMkLst>
          <pc:docMk/>
          <pc:sldMk cId="1580529664" sldId="445"/>
        </pc:sldMkLst>
        <pc:spChg chg="add del mod">
          <ac:chgData name="Md Wasi Ul Kabir" userId="148448b2-fbe5-4661-95d3-b993aa4bae06" providerId="ADAL" clId="{BE13B9F9-4B3F-46D0-A03C-278916BAA9C8}" dt="2022-04-18T23:04:21.517" v="162"/>
          <ac:spMkLst>
            <pc:docMk/>
            <pc:sldMk cId="1580529664" sldId="445"/>
            <ac:spMk id="2" creationId="{DEA9F440-B654-41D9-977C-2C59D15042DA}"/>
          </ac:spMkLst>
        </pc:spChg>
        <pc:spChg chg="add del mod">
          <ac:chgData name="Md Wasi Ul Kabir" userId="148448b2-fbe5-4661-95d3-b993aa4bae06" providerId="ADAL" clId="{BE13B9F9-4B3F-46D0-A03C-278916BAA9C8}" dt="2022-04-18T23:04:21.517" v="162"/>
          <ac:spMkLst>
            <pc:docMk/>
            <pc:sldMk cId="1580529664" sldId="445"/>
            <ac:spMk id="3" creationId="{2201018A-8EAD-4841-8DCC-63ABA5E093CF}"/>
          </ac:spMkLst>
        </pc:spChg>
        <pc:spChg chg="mod">
          <ac:chgData name="Md Wasi Ul Kabir" userId="148448b2-fbe5-4661-95d3-b993aa4bae06" providerId="ADAL" clId="{BE13B9F9-4B3F-46D0-A03C-278916BAA9C8}" dt="2022-04-18T23:04:21.517" v="162"/>
          <ac:spMkLst>
            <pc:docMk/>
            <pc:sldMk cId="1580529664" sldId="445"/>
            <ac:spMk id="14" creationId="{62E5DAD1-52BF-42AA-A700-9CEB3157E8AD}"/>
          </ac:spMkLst>
        </pc:spChg>
      </pc:sldChg>
      <pc:sldChg chg="addSp delSp modSp add del mod">
        <pc:chgData name="Md Wasi Ul Kabir" userId="148448b2-fbe5-4661-95d3-b993aa4bae06" providerId="ADAL" clId="{BE13B9F9-4B3F-46D0-A03C-278916BAA9C8}" dt="2022-04-18T23:28:25.198" v="596" actId="47"/>
        <pc:sldMkLst>
          <pc:docMk/>
          <pc:sldMk cId="2660471514" sldId="446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660471514" sldId="446"/>
            <ac:spMk id="2" creationId="{7A86A4A9-45B0-4F7E-AD0E-C7E8D2C3194B}"/>
          </ac:spMkLst>
        </pc:spChg>
        <pc:spChg chg="del">
          <ac:chgData name="Md Wasi Ul Kabir" userId="148448b2-fbe5-4661-95d3-b993aa4bae06" providerId="ADAL" clId="{BE13B9F9-4B3F-46D0-A03C-278916BAA9C8}" dt="2022-04-18T23:12:13.308" v="238" actId="478"/>
          <ac:spMkLst>
            <pc:docMk/>
            <pc:sldMk cId="2660471514" sldId="446"/>
            <ac:spMk id="3" creationId="{9AA63539-89E7-468B-8EED-FD7577BCF22F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660471514" sldId="446"/>
            <ac:spMk id="4" creationId="{20334271-86E2-40E1-8BD3-3D017148A868}"/>
          </ac:spMkLst>
        </pc:spChg>
        <pc:spChg chg="add mod">
          <ac:chgData name="Md Wasi Ul Kabir" userId="148448b2-fbe5-4661-95d3-b993aa4bae06" providerId="ADAL" clId="{BE13B9F9-4B3F-46D0-A03C-278916BAA9C8}" dt="2022-04-18T23:12:13.683" v="239"/>
          <ac:spMkLst>
            <pc:docMk/>
            <pc:sldMk cId="2660471514" sldId="446"/>
            <ac:spMk id="5" creationId="{51F9336D-2E7B-4224-9E96-C7FBFE603B32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660471514" sldId="446"/>
            <ac:spMk id="7" creationId="{26B4AA14-99C1-4114-BFB6-34E9697C0F21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660471514" sldId="446"/>
            <ac:spMk id="8" creationId="{B01BDF98-1D06-4D47-B7A5-890C4C219CFE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660471514" sldId="446"/>
            <ac:spMk id="9" creationId="{CC63AA31-99AA-4A5A-A3DB-CB0AD45373B5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660471514" sldId="446"/>
            <ac:spMk id="10" creationId="{75BFB59A-D44C-4DD8-85DB-E7D088D0AEC8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660471514" sldId="446"/>
            <ac:spMk id="11" creationId="{E81B774B-5C98-4D82-87A6-35CFBB09C0FB}"/>
          </ac:spMkLst>
        </pc:spChg>
        <pc:spChg chg="add mod">
          <ac:chgData name="Md Wasi Ul Kabir" userId="148448b2-fbe5-4661-95d3-b993aa4bae06" providerId="ADAL" clId="{BE13B9F9-4B3F-46D0-A03C-278916BAA9C8}" dt="2022-04-18T23:19:01.677" v="488"/>
          <ac:spMkLst>
            <pc:docMk/>
            <pc:sldMk cId="2660471514" sldId="446"/>
            <ac:spMk id="12" creationId="{E58B2C20-C8B5-4556-B99F-067061EFE1B5}"/>
          </ac:spMkLst>
        </pc:spChg>
        <pc:picChg chg="add mod">
          <ac:chgData name="Md Wasi Ul Kabir" userId="148448b2-fbe5-4661-95d3-b993aa4bae06" providerId="ADAL" clId="{BE13B9F9-4B3F-46D0-A03C-278916BAA9C8}" dt="2022-04-18T23:12:13.683" v="239"/>
          <ac:picMkLst>
            <pc:docMk/>
            <pc:sldMk cId="2660471514" sldId="446"/>
            <ac:picMk id="6" creationId="{BE24C842-5CDD-4468-83D3-15200CABF2DB}"/>
          </ac:picMkLst>
        </pc:picChg>
      </pc:sldChg>
      <pc:sldChg chg="modSp add del setBg">
        <pc:chgData name="Md Wasi Ul Kabir" userId="148448b2-fbe5-4661-95d3-b993aa4bae06" providerId="ADAL" clId="{BE13B9F9-4B3F-46D0-A03C-278916BAA9C8}" dt="2022-04-18T23:08:06.111" v="208"/>
        <pc:sldMkLst>
          <pc:docMk/>
          <pc:sldMk cId="1502408110" sldId="447"/>
        </pc:sldMkLst>
        <pc:spChg chg="mod">
          <ac:chgData name="Md Wasi Ul Kabir" userId="148448b2-fbe5-4661-95d3-b993aa4bae06" providerId="ADAL" clId="{BE13B9F9-4B3F-46D0-A03C-278916BAA9C8}" dt="2022-04-18T23:08:03.008" v="207"/>
          <ac:spMkLst>
            <pc:docMk/>
            <pc:sldMk cId="1502408110" sldId="447"/>
            <ac:spMk id="23" creationId="{DCDDFD5E-6237-42E9-9800-D613BB1BA2C6}"/>
          </ac:spMkLst>
        </pc:spChg>
      </pc:sldChg>
      <pc:sldChg chg="addSp delSp modSp new mod">
        <pc:chgData name="Md Wasi Ul Kabir" userId="148448b2-fbe5-4661-95d3-b993aa4bae06" providerId="ADAL" clId="{BE13B9F9-4B3F-46D0-A03C-278916BAA9C8}" dt="2022-04-18T23:24:47.646" v="542" actId="14100"/>
        <pc:sldMkLst>
          <pc:docMk/>
          <pc:sldMk cId="2330570204" sldId="447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330570204" sldId="447"/>
            <ac:spMk id="2" creationId="{AE6D8DA6-9F44-4CB0-9FE1-443BD8F15481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330570204" sldId="447"/>
            <ac:spMk id="3" creationId="{61B95B7E-7588-4906-B509-16D98CEC8A3D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2330570204" sldId="447"/>
            <ac:spMk id="4" creationId="{D5FC1CAC-5C03-46B1-B200-881757EFA499}"/>
          </ac:spMkLst>
        </pc:spChg>
        <pc:spChg chg="add mod">
          <ac:chgData name="Md Wasi Ul Kabir" userId="148448b2-fbe5-4661-95d3-b993aa4bae06" providerId="ADAL" clId="{BE13B9F9-4B3F-46D0-A03C-278916BAA9C8}" dt="2022-04-18T23:24:44.816" v="541" actId="1076"/>
          <ac:spMkLst>
            <pc:docMk/>
            <pc:sldMk cId="2330570204" sldId="447"/>
            <ac:spMk id="6" creationId="{9F0811D1-519F-42C4-AB1E-B68E9BFC4A8A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330570204" sldId="447"/>
            <ac:spMk id="7" creationId="{D666D305-E964-4E42-9C15-F9AFBE374186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330570204" sldId="447"/>
            <ac:spMk id="8" creationId="{924B1E6D-8C6E-4C80-92E3-B26E2C3BC0B0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2330570204" sldId="447"/>
            <ac:spMk id="9" creationId="{33C0FB54-F06A-4625-B603-B5F974D7B09C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330570204" sldId="447"/>
            <ac:spMk id="10" creationId="{7FAF9C09-2A79-45FF-861A-A25AA956EE63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330570204" sldId="447"/>
            <ac:spMk id="11" creationId="{19FF8576-AC58-457F-9AB7-6E20343C2FF9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2330570204" sldId="447"/>
            <ac:spMk id="12" creationId="{3A455327-A7F8-419F-B806-E9803A2F2C24}"/>
          </ac:spMkLst>
        </pc:spChg>
        <pc:picChg chg="add mod">
          <ac:chgData name="Md Wasi Ul Kabir" userId="148448b2-fbe5-4661-95d3-b993aa4bae06" providerId="ADAL" clId="{BE13B9F9-4B3F-46D0-A03C-278916BAA9C8}" dt="2022-04-18T23:24:47.646" v="542" actId="14100"/>
          <ac:picMkLst>
            <pc:docMk/>
            <pc:sldMk cId="2330570204" sldId="447"/>
            <ac:picMk id="5" creationId="{D89F3EFB-3E55-463C-99AE-7A5CB7186BE9}"/>
          </ac:picMkLst>
        </pc:picChg>
      </pc:sldChg>
      <pc:sldChg chg="addSp delSp modSp new mod">
        <pc:chgData name="Md Wasi Ul Kabir" userId="148448b2-fbe5-4661-95d3-b993aa4bae06" providerId="ADAL" clId="{BE13B9F9-4B3F-46D0-A03C-278916BAA9C8}" dt="2022-04-18T23:19:01.928" v="491" actId="27636"/>
        <pc:sldMkLst>
          <pc:docMk/>
          <pc:sldMk cId="1951460275" sldId="448"/>
        </pc:sldMkLst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1951460275" sldId="448"/>
            <ac:spMk id="2" creationId="{958B3C5C-6859-434A-A5FC-7E508EB7274A}"/>
          </ac:spMkLst>
        </pc:spChg>
        <pc:spChg chg="mod">
          <ac:chgData name="Md Wasi Ul Kabir" userId="148448b2-fbe5-4661-95d3-b993aa4bae06" providerId="ADAL" clId="{BE13B9F9-4B3F-46D0-A03C-278916BAA9C8}" dt="2022-04-18T23:19:01.928" v="491" actId="27636"/>
          <ac:spMkLst>
            <pc:docMk/>
            <pc:sldMk cId="1951460275" sldId="448"/>
            <ac:spMk id="3" creationId="{F3A593B0-C41F-4F43-9E32-CA465CF85E24}"/>
          </ac:spMkLst>
        </pc:spChg>
        <pc:spChg chg="mod">
          <ac:chgData name="Md Wasi Ul Kabir" userId="148448b2-fbe5-4661-95d3-b993aa4bae06" providerId="ADAL" clId="{BE13B9F9-4B3F-46D0-A03C-278916BAA9C8}" dt="2022-04-18T23:19:01.677" v="488"/>
          <ac:spMkLst>
            <pc:docMk/>
            <pc:sldMk cId="1951460275" sldId="448"/>
            <ac:spMk id="4" creationId="{83083E95-9A7E-4CB4-B970-C335FBFBB72D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951460275" sldId="448"/>
            <ac:spMk id="5" creationId="{F8952DAD-4430-475B-8589-9657CFD56970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951460275" sldId="448"/>
            <ac:spMk id="6" creationId="{26B5E3A7-D707-4D35-9260-39BCAC964662}"/>
          </ac:spMkLst>
        </pc:spChg>
        <pc:spChg chg="add del mod">
          <ac:chgData name="Md Wasi Ul Kabir" userId="148448b2-fbe5-4661-95d3-b993aa4bae06" providerId="ADAL" clId="{BE13B9F9-4B3F-46D0-A03C-278916BAA9C8}" dt="2022-04-18T23:17:06.283" v="460"/>
          <ac:spMkLst>
            <pc:docMk/>
            <pc:sldMk cId="1951460275" sldId="448"/>
            <ac:spMk id="7" creationId="{BEDE263C-4D9B-4032-BADA-7D8274D57CC4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951460275" sldId="448"/>
            <ac:spMk id="8" creationId="{89228B91-6E13-43D3-AA71-EA07B16A4D65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951460275" sldId="448"/>
            <ac:spMk id="9" creationId="{3C36A6D7-B94F-40E1-803E-398CEC109D09}"/>
          </ac:spMkLst>
        </pc:spChg>
        <pc:spChg chg="add del mod">
          <ac:chgData name="Md Wasi Ul Kabir" userId="148448b2-fbe5-4661-95d3-b993aa4bae06" providerId="ADAL" clId="{BE13B9F9-4B3F-46D0-A03C-278916BAA9C8}" dt="2022-04-18T23:19:01.677" v="488"/>
          <ac:spMkLst>
            <pc:docMk/>
            <pc:sldMk cId="1951460275" sldId="448"/>
            <ac:spMk id="10" creationId="{6859F263-B4A1-49A0-BB49-FAB3510769BE}"/>
          </ac:spMkLst>
        </pc:spChg>
      </pc:sldChg>
      <pc:sldMasterChg chg="addSp modSp mod modSldLayout">
        <pc:chgData name="Md Wasi Ul Kabir" userId="148448b2-fbe5-4661-95d3-b993aa4bae06" providerId="ADAL" clId="{BE13B9F9-4B3F-46D0-A03C-278916BAA9C8}" dt="2022-04-18T23:20:43.849" v="501" actId="403"/>
        <pc:sldMasterMkLst>
          <pc:docMk/>
          <pc:sldMasterMk cId="1001439271" sldId="2147483660"/>
        </pc:sldMasterMkLst>
        <pc:spChg chg="mod">
          <ac:chgData name="Md Wasi Ul Kabir" userId="148448b2-fbe5-4661-95d3-b993aa4bae06" providerId="ADAL" clId="{BE13B9F9-4B3F-46D0-A03C-278916BAA9C8}" dt="2022-04-18T22:54:24.002" v="111" actId="207"/>
          <ac:spMkLst>
            <pc:docMk/>
            <pc:sldMasterMk cId="1001439271" sldId="2147483660"/>
            <ac:spMk id="2" creationId="{00000000-0000-0000-0000-000000000000}"/>
          </ac:spMkLst>
        </pc:spChg>
        <pc:spChg chg="mod">
          <ac:chgData name="Md Wasi Ul Kabir" userId="148448b2-fbe5-4661-95d3-b993aa4bae06" providerId="ADAL" clId="{BE13B9F9-4B3F-46D0-A03C-278916BAA9C8}" dt="2022-04-18T23:19:36.843" v="494" actId="20577"/>
          <ac:spMkLst>
            <pc:docMk/>
            <pc:sldMasterMk cId="1001439271" sldId="2147483660"/>
            <ac:spMk id="3" creationId="{00000000-0000-0000-0000-000000000000}"/>
          </ac:spMkLst>
        </pc:spChg>
        <pc:spChg chg="mod">
          <ac:chgData name="Md Wasi Ul Kabir" userId="148448b2-fbe5-4661-95d3-b993aa4bae06" providerId="ADAL" clId="{BE13B9F9-4B3F-46D0-A03C-278916BAA9C8}" dt="2022-04-18T22:44:48.341" v="12" actId="1076"/>
          <ac:spMkLst>
            <pc:docMk/>
            <pc:sldMasterMk cId="1001439271" sldId="2147483660"/>
            <ac:spMk id="6" creationId="{00000000-0000-0000-0000-000000000000}"/>
          </ac:spMkLst>
        </pc:spChg>
        <pc:spChg chg="mod">
          <ac:chgData name="Md Wasi Ul Kabir" userId="148448b2-fbe5-4661-95d3-b993aa4bae06" providerId="ADAL" clId="{BE13B9F9-4B3F-46D0-A03C-278916BAA9C8}" dt="2022-04-18T22:44:37.079" v="10" actId="14100"/>
          <ac:spMkLst>
            <pc:docMk/>
            <pc:sldMasterMk cId="1001439271" sldId="2147483660"/>
            <ac:spMk id="7" creationId="{00000000-0000-0000-0000-000000000000}"/>
          </ac:spMkLst>
        </pc:spChg>
        <pc:spChg chg="mod">
          <ac:chgData name="Md Wasi Ul Kabir" userId="148448b2-fbe5-4661-95d3-b993aa4bae06" providerId="ADAL" clId="{BE13B9F9-4B3F-46D0-A03C-278916BAA9C8}" dt="2022-04-18T22:45:52.861" v="18" actId="1035"/>
          <ac:spMkLst>
            <pc:docMk/>
            <pc:sldMasterMk cId="1001439271" sldId="2147483660"/>
            <ac:spMk id="9" creationId="{00000000-0000-0000-0000-000000000000}"/>
          </ac:spMkLst>
        </pc:spChg>
        <pc:picChg chg="add mod">
          <ac:chgData name="Md Wasi Ul Kabir" userId="148448b2-fbe5-4661-95d3-b993aa4bae06" providerId="ADAL" clId="{BE13B9F9-4B3F-46D0-A03C-278916BAA9C8}" dt="2022-04-18T22:48:13.827" v="35"/>
          <ac:picMkLst>
            <pc:docMk/>
            <pc:sldMasterMk cId="1001439271" sldId="2147483660"/>
            <ac:picMk id="11" creationId="{2C2D0334-000D-439F-A6F2-E4FF0610C61A}"/>
          </ac:picMkLst>
        </pc:picChg>
        <pc:cxnChg chg="mod">
          <ac:chgData name="Md Wasi Ul Kabir" userId="148448b2-fbe5-4661-95d3-b993aa4bae06" providerId="ADAL" clId="{BE13B9F9-4B3F-46D0-A03C-278916BAA9C8}" dt="2022-04-18T23:01:48.711" v="142" actId="1036"/>
          <ac:cxnSpMkLst>
            <pc:docMk/>
            <pc:sldMasterMk cId="1001439271" sldId="2147483660"/>
            <ac:cxnSpMk id="10" creationId="{00000000-0000-0000-0000-000000000000}"/>
          </ac:cxnSpMkLst>
        </pc:cxnChg>
        <pc:sldLayoutChg chg="addSp delSp modSp mod">
          <pc:chgData name="Md Wasi Ul Kabir" userId="148448b2-fbe5-4661-95d3-b993aa4bae06" providerId="ADAL" clId="{BE13B9F9-4B3F-46D0-A03C-278916BAA9C8}" dt="2022-04-18T22:50:38.925" v="63" actId="478"/>
          <pc:sldLayoutMkLst>
            <pc:docMk/>
            <pc:sldMasterMk cId="1001439271" sldId="2147483660"/>
            <pc:sldLayoutMk cId="303342188" sldId="2147483661"/>
          </pc:sldLayoutMkLst>
          <pc:spChg chg="del mod">
            <ac:chgData name="Md Wasi Ul Kabir" userId="148448b2-fbe5-4661-95d3-b993aa4bae06" providerId="ADAL" clId="{BE13B9F9-4B3F-46D0-A03C-278916BAA9C8}" dt="2022-04-18T22:46:17.281" v="23" actId="478"/>
            <ac:spMkLst>
              <pc:docMk/>
              <pc:sldMasterMk cId="1001439271" sldId="2147483660"/>
              <pc:sldLayoutMk cId="303342188" sldId="2147483661"/>
              <ac:spMk id="6" creationId="{00000000-0000-0000-0000-000000000000}"/>
            </ac:spMkLst>
          </pc:spChg>
          <pc:spChg chg="del">
            <ac:chgData name="Md Wasi Ul Kabir" userId="148448b2-fbe5-4661-95d3-b993aa4bae06" providerId="ADAL" clId="{BE13B9F9-4B3F-46D0-A03C-278916BAA9C8}" dt="2022-04-18T22:43:38.864" v="4" actId="478"/>
            <ac:spMkLst>
              <pc:docMk/>
              <pc:sldMasterMk cId="1001439271" sldId="2147483660"/>
              <pc:sldLayoutMk cId="303342188" sldId="2147483661"/>
              <ac:spMk id="7" creationId="{00000000-0000-0000-0000-000000000000}"/>
            </ac:spMkLst>
          </pc:spChg>
          <pc:spChg chg="del mod">
            <ac:chgData name="Md Wasi Ul Kabir" userId="148448b2-fbe5-4661-95d3-b993aa4bae06" providerId="ADAL" clId="{BE13B9F9-4B3F-46D0-A03C-278916BAA9C8}" dt="2022-04-18T22:45:04.441" v="13" actId="478"/>
            <ac:spMkLst>
              <pc:docMk/>
              <pc:sldMasterMk cId="1001439271" sldId="2147483660"/>
              <pc:sldLayoutMk cId="303342188" sldId="2147483661"/>
              <ac:spMk id="8" creationId="{00000000-0000-0000-0000-000000000000}"/>
            </ac:spMkLst>
          </pc:spChg>
          <pc:spChg chg="add mod">
            <ac:chgData name="Md Wasi Ul Kabir" userId="148448b2-fbe5-4661-95d3-b993aa4bae06" providerId="ADAL" clId="{BE13B9F9-4B3F-46D0-A03C-278916BAA9C8}" dt="2022-04-18T22:46:00.305" v="19"/>
            <ac:spMkLst>
              <pc:docMk/>
              <pc:sldMasterMk cId="1001439271" sldId="2147483660"/>
              <pc:sldLayoutMk cId="303342188" sldId="2147483661"/>
              <ac:spMk id="10" creationId="{1D24E09E-D6F1-448F-94B8-E004E2ECF237}"/>
            </ac:spMkLst>
          </pc:spChg>
          <pc:spChg chg="add mod">
            <ac:chgData name="Md Wasi Ul Kabir" userId="148448b2-fbe5-4661-95d3-b993aa4bae06" providerId="ADAL" clId="{BE13B9F9-4B3F-46D0-A03C-278916BAA9C8}" dt="2022-04-18T22:46:00.305" v="19"/>
            <ac:spMkLst>
              <pc:docMk/>
              <pc:sldMasterMk cId="1001439271" sldId="2147483660"/>
              <pc:sldLayoutMk cId="303342188" sldId="2147483661"/>
              <ac:spMk id="11" creationId="{680EFD43-3797-4037-AAEB-15F652490FA4}"/>
            </ac:spMkLst>
          </pc:spChg>
          <pc:spChg chg="add mod">
            <ac:chgData name="Md Wasi Ul Kabir" userId="148448b2-fbe5-4661-95d3-b993aa4bae06" providerId="ADAL" clId="{BE13B9F9-4B3F-46D0-A03C-278916BAA9C8}" dt="2022-04-18T22:46:00.305" v="19"/>
            <ac:spMkLst>
              <pc:docMk/>
              <pc:sldMasterMk cId="1001439271" sldId="2147483660"/>
              <pc:sldLayoutMk cId="303342188" sldId="2147483661"/>
              <ac:spMk id="12" creationId="{D373A88A-0516-4B79-9378-21A7FC306B10}"/>
            </ac:spMkLst>
          </pc:spChg>
          <pc:picChg chg="add del mod">
            <ac:chgData name="Md Wasi Ul Kabir" userId="148448b2-fbe5-4661-95d3-b993aa4bae06" providerId="ADAL" clId="{BE13B9F9-4B3F-46D0-A03C-278916BAA9C8}" dt="2022-04-18T22:48:12.825" v="34" actId="21"/>
            <ac:picMkLst>
              <pc:docMk/>
              <pc:sldMasterMk cId="1001439271" sldId="2147483660"/>
              <pc:sldLayoutMk cId="303342188" sldId="2147483661"/>
              <ac:picMk id="13" creationId="{436BD45F-0605-46CB-967E-3B0231154A96}"/>
            </ac:picMkLst>
          </pc:picChg>
          <pc:picChg chg="add mod">
            <ac:chgData name="Md Wasi Ul Kabir" userId="148448b2-fbe5-4661-95d3-b993aa4bae06" providerId="ADAL" clId="{BE13B9F9-4B3F-46D0-A03C-278916BAA9C8}" dt="2022-04-18T22:49:41.041" v="47"/>
            <ac:picMkLst>
              <pc:docMk/>
              <pc:sldMasterMk cId="1001439271" sldId="2147483660"/>
              <pc:sldLayoutMk cId="303342188" sldId="2147483661"/>
              <ac:picMk id="14" creationId="{4D2ECF9A-C021-439A-B23C-9315AA749862}"/>
            </ac:picMkLst>
          </pc:picChg>
          <pc:cxnChg chg="del">
            <ac:chgData name="Md Wasi Ul Kabir" userId="148448b2-fbe5-4661-95d3-b993aa4bae06" providerId="ADAL" clId="{BE13B9F9-4B3F-46D0-A03C-278916BAA9C8}" dt="2022-04-18T22:50:38.925" v="63" actId="478"/>
            <ac:cxnSpMkLst>
              <pc:docMk/>
              <pc:sldMasterMk cId="1001439271" sldId="2147483660"/>
              <pc:sldLayoutMk cId="303342188" sldId="2147483661"/>
              <ac:cxnSpMk id="9" creationId="{00000000-0000-0000-0000-000000000000}"/>
            </ac:cxnSpMkLst>
          </pc:cxnChg>
        </pc:sldLayoutChg>
        <pc:sldLayoutChg chg="addSp delSp modSp mod">
          <pc:chgData name="Md Wasi Ul Kabir" userId="148448b2-fbe5-4661-95d3-b993aa4bae06" providerId="ADAL" clId="{BE13B9F9-4B3F-46D0-A03C-278916BAA9C8}" dt="2022-04-18T23:20:43.849" v="501" actId="403"/>
          <pc:sldLayoutMkLst>
            <pc:docMk/>
            <pc:sldMasterMk cId="1001439271" sldId="2147483660"/>
            <pc:sldLayoutMk cId="3382464321" sldId="2147483662"/>
          </pc:sldLayoutMkLst>
          <pc:spChg chg="mod">
            <ac:chgData name="Md Wasi Ul Kabir" userId="148448b2-fbe5-4661-95d3-b993aa4bae06" providerId="ADAL" clId="{BE13B9F9-4B3F-46D0-A03C-278916BAA9C8}" dt="2022-04-18T23:01:42.017" v="138" actId="14100"/>
            <ac:spMkLst>
              <pc:docMk/>
              <pc:sldMasterMk cId="1001439271" sldId="2147483660"/>
              <pc:sldLayoutMk cId="3382464321" sldId="2147483662"/>
              <ac:spMk id="2" creationId="{00000000-0000-0000-0000-000000000000}"/>
            </ac:spMkLst>
          </pc:spChg>
          <pc:spChg chg="mod">
            <ac:chgData name="Md Wasi Ul Kabir" userId="148448b2-fbe5-4661-95d3-b993aa4bae06" providerId="ADAL" clId="{BE13B9F9-4B3F-46D0-A03C-278916BAA9C8}" dt="2022-04-18T23:20:43.849" v="501" actId="403"/>
            <ac:spMkLst>
              <pc:docMk/>
              <pc:sldMasterMk cId="1001439271" sldId="2147483660"/>
              <pc:sldLayoutMk cId="3382464321" sldId="2147483662"/>
              <ac:spMk id="3" creationId="{00000000-0000-0000-0000-000000000000}"/>
            </ac:spMkLst>
          </pc:spChg>
          <pc:spChg chg="del">
            <ac:chgData name="Md Wasi Ul Kabir" userId="148448b2-fbe5-4661-95d3-b993aa4bae06" providerId="ADAL" clId="{BE13B9F9-4B3F-46D0-A03C-278916BAA9C8}" dt="2022-04-18T22:45:23.593" v="14" actId="478"/>
            <ac:spMkLst>
              <pc:docMk/>
              <pc:sldMasterMk cId="1001439271" sldId="2147483660"/>
              <pc:sldLayoutMk cId="3382464321" sldId="2147483662"/>
              <ac:spMk id="6" creationId="{00000000-0000-0000-0000-000000000000}"/>
            </ac:spMkLst>
          </pc:spChg>
          <pc:spChg chg="add mod">
            <ac:chgData name="Md Wasi Ul Kabir" userId="148448b2-fbe5-4661-95d3-b993aa4bae06" providerId="ADAL" clId="{BE13B9F9-4B3F-46D0-A03C-278916BAA9C8}" dt="2022-04-18T22:58:47.332" v="116"/>
            <ac:spMkLst>
              <pc:docMk/>
              <pc:sldMasterMk cId="1001439271" sldId="2147483660"/>
              <pc:sldLayoutMk cId="3382464321" sldId="2147483662"/>
              <ac:spMk id="8" creationId="{AC6DF477-E66C-4902-B243-02FC3905C628}"/>
            </ac:spMkLst>
          </pc:spChg>
          <pc:picChg chg="add del mod">
            <ac:chgData name="Md Wasi Ul Kabir" userId="148448b2-fbe5-4661-95d3-b993aa4bae06" providerId="ADAL" clId="{BE13B9F9-4B3F-46D0-A03C-278916BAA9C8}" dt="2022-04-18T22:48:16.905" v="36" actId="478"/>
            <ac:picMkLst>
              <pc:docMk/>
              <pc:sldMasterMk cId="1001439271" sldId="2147483660"/>
              <pc:sldLayoutMk cId="3382464321" sldId="2147483662"/>
              <ac:picMk id="7" creationId="{F6E11422-C382-482D-A628-20916DB5879D}"/>
            </ac:picMkLst>
          </pc:picChg>
        </pc:sldLayoutChg>
        <pc:sldLayoutChg chg="addSp delSp modSp mod">
          <pc:chgData name="Md Wasi Ul Kabir" userId="148448b2-fbe5-4661-95d3-b993aa4bae06" providerId="ADAL" clId="{BE13B9F9-4B3F-46D0-A03C-278916BAA9C8}" dt="2022-04-18T22:52:15.633" v="93" actId="207"/>
          <pc:sldLayoutMkLst>
            <pc:docMk/>
            <pc:sldMasterMk cId="1001439271" sldId="2147483660"/>
            <pc:sldLayoutMk cId="3208135827" sldId="2147483663"/>
          </pc:sldLayoutMkLst>
          <pc:spChg chg="del">
            <ac:chgData name="Md Wasi Ul Kabir" userId="148448b2-fbe5-4661-95d3-b993aa4bae06" providerId="ADAL" clId="{BE13B9F9-4B3F-46D0-A03C-278916BAA9C8}" dt="2022-04-18T22:46:09.398" v="21" actId="478"/>
            <ac:spMkLst>
              <pc:docMk/>
              <pc:sldMasterMk cId="1001439271" sldId="2147483660"/>
              <pc:sldLayoutMk cId="3208135827" sldId="2147483663"/>
              <ac:spMk id="6" creationId="{00000000-0000-0000-0000-000000000000}"/>
            </ac:spMkLst>
          </pc:spChg>
          <pc:spChg chg="del">
            <ac:chgData name="Md Wasi Ul Kabir" userId="148448b2-fbe5-4661-95d3-b993aa4bae06" providerId="ADAL" clId="{BE13B9F9-4B3F-46D0-A03C-278916BAA9C8}" dt="2022-04-18T22:46:08.445" v="20" actId="478"/>
            <ac:spMkLst>
              <pc:docMk/>
              <pc:sldMasterMk cId="1001439271" sldId="2147483660"/>
              <pc:sldLayoutMk cId="3208135827" sldId="2147483663"/>
              <ac:spMk id="7" creationId="{00000000-0000-0000-0000-000000000000}"/>
            </ac:spMkLst>
          </pc:spChg>
          <pc:spChg chg="del">
            <ac:chgData name="Md Wasi Ul Kabir" userId="148448b2-fbe5-4661-95d3-b993aa4bae06" providerId="ADAL" clId="{BE13B9F9-4B3F-46D0-A03C-278916BAA9C8}" dt="2022-04-18T22:46:08.445" v="20" actId="478"/>
            <ac:spMkLst>
              <pc:docMk/>
              <pc:sldMasterMk cId="1001439271" sldId="2147483660"/>
              <pc:sldLayoutMk cId="3208135827" sldId="2147483663"/>
              <ac:spMk id="8" creationId="{00000000-0000-0000-0000-000000000000}"/>
            </ac:spMkLst>
          </pc:spChg>
          <pc:spChg chg="add mod">
            <ac:chgData name="Md Wasi Ul Kabir" userId="148448b2-fbe5-4661-95d3-b993aa4bae06" providerId="ADAL" clId="{BE13B9F9-4B3F-46D0-A03C-278916BAA9C8}" dt="2022-04-18T22:46:10.555" v="22"/>
            <ac:spMkLst>
              <pc:docMk/>
              <pc:sldMasterMk cId="1001439271" sldId="2147483660"/>
              <pc:sldLayoutMk cId="3208135827" sldId="2147483663"/>
              <ac:spMk id="10" creationId="{5971B960-76E8-42D6-97D4-740E2F6F7CF8}"/>
            </ac:spMkLst>
          </pc:spChg>
          <pc:spChg chg="add mod">
            <ac:chgData name="Md Wasi Ul Kabir" userId="148448b2-fbe5-4661-95d3-b993aa4bae06" providerId="ADAL" clId="{BE13B9F9-4B3F-46D0-A03C-278916BAA9C8}" dt="2022-04-18T22:46:10.555" v="22"/>
            <ac:spMkLst>
              <pc:docMk/>
              <pc:sldMasterMk cId="1001439271" sldId="2147483660"/>
              <pc:sldLayoutMk cId="3208135827" sldId="2147483663"/>
              <ac:spMk id="11" creationId="{50097ED7-EAC4-4CA9-AEE7-65CAF5AC5227}"/>
            </ac:spMkLst>
          </pc:spChg>
          <pc:spChg chg="add mod">
            <ac:chgData name="Md Wasi Ul Kabir" userId="148448b2-fbe5-4661-95d3-b993aa4bae06" providerId="ADAL" clId="{BE13B9F9-4B3F-46D0-A03C-278916BAA9C8}" dt="2022-04-18T22:52:15.633" v="93" actId="207"/>
            <ac:spMkLst>
              <pc:docMk/>
              <pc:sldMasterMk cId="1001439271" sldId="2147483660"/>
              <pc:sldLayoutMk cId="3208135827" sldId="2147483663"/>
              <ac:spMk id="12" creationId="{A0EABDCD-C760-4B04-B206-7D376B042E51}"/>
            </ac:spMkLst>
          </pc:spChg>
        </pc:sldLayoutChg>
      </pc:sldMasterChg>
    </pc:docChg>
  </pc:docChgLst>
  <pc:docChgLst>
    <pc:chgData name="Aasish Rijal" userId="S::arijal1@uno.edu::81186fc9-811f-4336-918e-e088f3887511" providerId="AD" clId="Web-{D0D22C47-593F-7E36-CD00-C26C2F72772D}"/>
    <pc:docChg chg="modSld">
      <pc:chgData name="Aasish Rijal" userId="S::arijal1@uno.edu::81186fc9-811f-4336-918e-e088f3887511" providerId="AD" clId="Web-{D0D22C47-593F-7E36-CD00-C26C2F72772D}" dt="2022-04-20T01:25:09.616" v="2" actId="20577"/>
      <pc:docMkLst>
        <pc:docMk/>
      </pc:docMkLst>
      <pc:sldChg chg="modSp">
        <pc:chgData name="Aasish Rijal" userId="S::arijal1@uno.edu::81186fc9-811f-4336-918e-e088f3887511" providerId="AD" clId="Web-{D0D22C47-593F-7E36-CD00-C26C2F72772D}" dt="2022-04-20T01:25:09.616" v="2" actId="20577"/>
        <pc:sldMkLst>
          <pc:docMk/>
          <pc:sldMk cId="2330570204" sldId="447"/>
        </pc:sldMkLst>
        <pc:spChg chg="mod">
          <ac:chgData name="Aasish Rijal" userId="S::arijal1@uno.edu::81186fc9-811f-4336-918e-e088f3887511" providerId="AD" clId="Web-{D0D22C47-593F-7E36-CD00-C26C2F72772D}" dt="2022-04-20T01:25:09.616" v="2" actId="20577"/>
          <ac:spMkLst>
            <pc:docMk/>
            <pc:sldMk cId="2330570204" sldId="447"/>
            <ac:spMk id="3" creationId="{61B95B7E-7588-4906-B509-16D98CEC8A3D}"/>
          </ac:spMkLst>
        </pc:spChg>
      </pc:sldChg>
    </pc:docChg>
  </pc:docChgLst>
  <pc:docChgLst>
    <pc:chgData name="Aasish Rijal" userId="S::arijal1@uno.edu::81186fc9-811f-4336-918e-e088f3887511" providerId="AD" clId="Web-{C63A60FB-78D6-4018-02F3-623BC64981BC}"/>
    <pc:docChg chg="addSld modSld">
      <pc:chgData name="Aasish Rijal" userId="S::arijal1@uno.edu::81186fc9-811f-4336-918e-e088f3887511" providerId="AD" clId="Web-{C63A60FB-78D6-4018-02F3-623BC64981BC}" dt="2022-04-19T20:06:54.303" v="118" actId="1076"/>
      <pc:docMkLst>
        <pc:docMk/>
      </pc:docMkLst>
      <pc:sldChg chg="modSp">
        <pc:chgData name="Aasish Rijal" userId="S::arijal1@uno.edu::81186fc9-811f-4336-918e-e088f3887511" providerId="AD" clId="Web-{C63A60FB-78D6-4018-02F3-623BC64981BC}" dt="2022-04-19T19:25:21.072" v="96" actId="20577"/>
        <pc:sldMkLst>
          <pc:docMk/>
          <pc:sldMk cId="1056602955" sldId="434"/>
        </pc:sldMkLst>
        <pc:spChg chg="mod">
          <ac:chgData name="Aasish Rijal" userId="S::arijal1@uno.edu::81186fc9-811f-4336-918e-e088f3887511" providerId="AD" clId="Web-{C63A60FB-78D6-4018-02F3-623BC64981BC}" dt="2022-04-19T19:25:21.072" v="96" actId="20577"/>
          <ac:spMkLst>
            <pc:docMk/>
            <pc:sldMk cId="1056602955" sldId="434"/>
            <ac:spMk id="6" creationId="{056A1599-F961-4E86-BB48-0C2712B2DDD6}"/>
          </ac:spMkLst>
        </pc:spChg>
      </pc:sldChg>
      <pc:sldChg chg="modSp">
        <pc:chgData name="Aasish Rijal" userId="S::arijal1@uno.edu::81186fc9-811f-4336-918e-e088f3887511" providerId="AD" clId="Web-{C63A60FB-78D6-4018-02F3-623BC64981BC}" dt="2022-04-19T19:22:16.608" v="15" actId="20577"/>
        <pc:sldMkLst>
          <pc:docMk/>
          <pc:sldMk cId="1499574052" sldId="444"/>
        </pc:sldMkLst>
        <pc:spChg chg="mod">
          <ac:chgData name="Aasish Rijal" userId="S::arijal1@uno.edu::81186fc9-811f-4336-918e-e088f3887511" providerId="AD" clId="Web-{C63A60FB-78D6-4018-02F3-623BC64981BC}" dt="2022-04-19T19:22:16.608" v="15" actId="20577"/>
          <ac:spMkLst>
            <pc:docMk/>
            <pc:sldMk cId="1499574052" sldId="444"/>
            <ac:spMk id="5" creationId="{BB11EFBF-6AF5-4C00-82D6-9E4C69EBCDA8}"/>
          </ac:spMkLst>
        </pc:spChg>
      </pc:sldChg>
      <pc:sldChg chg="modSp">
        <pc:chgData name="Aasish Rijal" userId="S::arijal1@uno.edu::81186fc9-811f-4336-918e-e088f3887511" providerId="AD" clId="Web-{C63A60FB-78D6-4018-02F3-623BC64981BC}" dt="2022-04-19T19:22:24.281" v="18" actId="20577"/>
        <pc:sldMkLst>
          <pc:docMk/>
          <pc:sldMk cId="565700618" sldId="445"/>
        </pc:sldMkLst>
        <pc:spChg chg="mod">
          <ac:chgData name="Aasish Rijal" userId="S::arijal1@uno.edu::81186fc9-811f-4336-918e-e088f3887511" providerId="AD" clId="Web-{C63A60FB-78D6-4018-02F3-623BC64981BC}" dt="2022-04-19T19:22:24.281" v="18" actId="20577"/>
          <ac:spMkLst>
            <pc:docMk/>
            <pc:sldMk cId="565700618" sldId="445"/>
            <ac:spMk id="5" creationId="{D64C3912-E258-413B-AAA7-2F214DB57C7E}"/>
          </ac:spMkLst>
        </pc:spChg>
      </pc:sldChg>
      <pc:sldChg chg="modSp">
        <pc:chgData name="Aasish Rijal" userId="S::arijal1@uno.edu::81186fc9-811f-4336-918e-e088f3887511" providerId="AD" clId="Web-{C63A60FB-78D6-4018-02F3-623BC64981BC}" dt="2022-04-19T19:21:23.074" v="10" actId="20577"/>
        <pc:sldMkLst>
          <pc:docMk/>
          <pc:sldMk cId="2330570204" sldId="447"/>
        </pc:sldMkLst>
        <pc:spChg chg="mod">
          <ac:chgData name="Aasish Rijal" userId="S::arijal1@uno.edu::81186fc9-811f-4336-918e-e088f3887511" providerId="AD" clId="Web-{C63A60FB-78D6-4018-02F3-623BC64981BC}" dt="2022-04-19T19:21:23.074" v="10" actId="20577"/>
          <ac:spMkLst>
            <pc:docMk/>
            <pc:sldMk cId="2330570204" sldId="447"/>
            <ac:spMk id="3" creationId="{61B95B7E-7588-4906-B509-16D98CEC8A3D}"/>
          </ac:spMkLst>
        </pc:spChg>
      </pc:sldChg>
      <pc:sldChg chg="addSp modSp">
        <pc:chgData name="Aasish Rijal" userId="S::arijal1@uno.edu::81186fc9-811f-4336-918e-e088f3887511" providerId="AD" clId="Web-{C63A60FB-78D6-4018-02F3-623BC64981BC}" dt="2022-04-19T19:24:50.055" v="95" actId="1076"/>
        <pc:sldMkLst>
          <pc:docMk/>
          <pc:sldMk cId="146455639" sldId="450"/>
        </pc:sldMkLst>
        <pc:spChg chg="mod">
          <ac:chgData name="Aasish Rijal" userId="S::arijal1@uno.edu::81186fc9-811f-4336-918e-e088f3887511" providerId="AD" clId="Web-{C63A60FB-78D6-4018-02F3-623BC64981BC}" dt="2022-04-19T19:21:40.669" v="12" actId="20577"/>
          <ac:spMkLst>
            <pc:docMk/>
            <pc:sldMk cId="146455639" sldId="450"/>
            <ac:spMk id="3" creationId="{5596EC71-44FF-45AE-8352-7B943AE15720}"/>
          </ac:spMkLst>
        </pc:spChg>
        <pc:spChg chg="add mod">
          <ac:chgData name="Aasish Rijal" userId="S::arijal1@uno.edu::81186fc9-811f-4336-918e-e088f3887511" providerId="AD" clId="Web-{C63A60FB-78D6-4018-02F3-623BC64981BC}" dt="2022-04-19T19:24:50.055" v="95" actId="1076"/>
          <ac:spMkLst>
            <pc:docMk/>
            <pc:sldMk cId="146455639" sldId="450"/>
            <ac:spMk id="6" creationId="{E162EE90-8934-A2EB-5C4D-78F6E1ACC467}"/>
          </ac:spMkLst>
        </pc:spChg>
        <pc:spChg chg="mod">
          <ac:chgData name="Aasish Rijal" userId="S::arijal1@uno.edu::81186fc9-811f-4336-918e-e088f3887511" providerId="AD" clId="Web-{C63A60FB-78D6-4018-02F3-623BC64981BC}" dt="2022-04-19T19:23:04.439" v="26" actId="20577"/>
          <ac:spMkLst>
            <pc:docMk/>
            <pc:sldMk cId="146455639" sldId="450"/>
            <ac:spMk id="7" creationId="{6F987E43-0609-4BE2-87A1-9394603A9731}"/>
          </ac:spMkLst>
        </pc:spChg>
        <pc:picChg chg="mod">
          <ac:chgData name="Aasish Rijal" userId="S::arijal1@uno.edu::81186fc9-811f-4336-918e-e088f3887511" providerId="AD" clId="Web-{C63A60FB-78D6-4018-02F3-623BC64981BC}" dt="2022-04-19T19:24:36.179" v="93" actId="1076"/>
          <ac:picMkLst>
            <pc:docMk/>
            <pc:sldMk cId="146455639" sldId="450"/>
            <ac:picMk id="5" creationId="{BB655EED-5027-4030-9ACF-2E8E904A6934}"/>
          </ac:picMkLst>
        </pc:picChg>
      </pc:sldChg>
      <pc:sldChg chg="addSp delSp modSp">
        <pc:chgData name="Aasish Rijal" userId="S::arijal1@uno.edu::81186fc9-811f-4336-918e-e088f3887511" providerId="AD" clId="Web-{C63A60FB-78D6-4018-02F3-623BC64981BC}" dt="2022-04-19T20:05:46.129" v="109" actId="20577"/>
        <pc:sldMkLst>
          <pc:docMk/>
          <pc:sldMk cId="1324211728" sldId="454"/>
        </pc:sldMkLst>
        <pc:spChg chg="add del mod">
          <ac:chgData name="Aasish Rijal" userId="S::arijal1@uno.edu::81186fc9-811f-4336-918e-e088f3887511" providerId="AD" clId="Web-{C63A60FB-78D6-4018-02F3-623BC64981BC}" dt="2022-04-19T19:53:56.700" v="99"/>
          <ac:spMkLst>
            <pc:docMk/>
            <pc:sldMk cId="1324211728" sldId="454"/>
            <ac:spMk id="6" creationId="{A0370FA4-47E1-C1AE-16B1-29DE618D917E}"/>
          </ac:spMkLst>
        </pc:spChg>
        <pc:spChg chg="mod">
          <ac:chgData name="Aasish Rijal" userId="S::arijal1@uno.edu::81186fc9-811f-4336-918e-e088f3887511" providerId="AD" clId="Web-{C63A60FB-78D6-4018-02F3-623BC64981BC}" dt="2022-04-19T20:05:46.129" v="109" actId="20577"/>
          <ac:spMkLst>
            <pc:docMk/>
            <pc:sldMk cId="1324211728" sldId="454"/>
            <ac:spMk id="7" creationId="{1FAA5DB9-9E53-9BB3-EC4D-2B8367890D19}"/>
          </ac:spMkLst>
        </pc:spChg>
        <pc:picChg chg="del">
          <ac:chgData name="Aasish Rijal" userId="S::arijal1@uno.edu::81186fc9-811f-4336-918e-e088f3887511" providerId="AD" clId="Web-{C63A60FB-78D6-4018-02F3-623BC64981BC}" dt="2022-04-19T19:53:46.169" v="98"/>
          <ac:picMkLst>
            <pc:docMk/>
            <pc:sldMk cId="1324211728" sldId="454"/>
            <ac:picMk id="5" creationId="{21805455-7394-7B55-339C-8C0284B8DC61}"/>
          </ac:picMkLst>
        </pc:picChg>
        <pc:picChg chg="add mod ord">
          <ac:chgData name="Aasish Rijal" userId="S::arijal1@uno.edu::81186fc9-811f-4336-918e-e088f3887511" providerId="AD" clId="Web-{C63A60FB-78D6-4018-02F3-623BC64981BC}" dt="2022-04-19T19:53:56.700" v="99"/>
          <ac:picMkLst>
            <pc:docMk/>
            <pc:sldMk cId="1324211728" sldId="454"/>
            <ac:picMk id="8" creationId="{6644A07F-E5E7-34AD-6DD6-0836F6311BD8}"/>
          </ac:picMkLst>
        </pc:picChg>
      </pc:sldChg>
      <pc:sldChg chg="addSp delSp modSp new">
        <pc:chgData name="Aasish Rijal" userId="S::arijal1@uno.edu::81186fc9-811f-4336-918e-e088f3887511" providerId="AD" clId="Web-{C63A60FB-78D6-4018-02F3-623BC64981BC}" dt="2022-04-19T20:06:54.303" v="118" actId="1076"/>
        <pc:sldMkLst>
          <pc:docMk/>
          <pc:sldMk cId="3746824096" sldId="455"/>
        </pc:sldMkLst>
        <pc:spChg chg="mod">
          <ac:chgData name="Aasish Rijal" userId="S::arijal1@uno.edu::81186fc9-811f-4336-918e-e088f3887511" providerId="AD" clId="Web-{C63A60FB-78D6-4018-02F3-623BC64981BC}" dt="2022-04-19T20:05:00.674" v="102" actId="20577"/>
          <ac:spMkLst>
            <pc:docMk/>
            <pc:sldMk cId="3746824096" sldId="455"/>
            <ac:spMk id="2" creationId="{4A88D771-7098-6B79-DC96-A3A8F2FFB716}"/>
          </ac:spMkLst>
        </pc:spChg>
        <pc:spChg chg="del">
          <ac:chgData name="Aasish Rijal" userId="S::arijal1@uno.edu::81186fc9-811f-4336-918e-e088f3887511" providerId="AD" clId="Web-{C63A60FB-78D6-4018-02F3-623BC64981BC}" dt="2022-04-19T20:05:59.270" v="110"/>
          <ac:spMkLst>
            <pc:docMk/>
            <pc:sldMk cId="3746824096" sldId="455"/>
            <ac:spMk id="3" creationId="{B9301ACD-EAAE-89EC-FC43-44BF874F63B8}"/>
          </ac:spMkLst>
        </pc:spChg>
        <pc:spChg chg="add mod">
          <ac:chgData name="Aasish Rijal" userId="S::arijal1@uno.edu::81186fc9-811f-4336-918e-e088f3887511" providerId="AD" clId="Web-{C63A60FB-78D6-4018-02F3-623BC64981BC}" dt="2022-04-19T20:05:41.160" v="107" actId="20577"/>
          <ac:spMkLst>
            <pc:docMk/>
            <pc:sldMk cId="3746824096" sldId="455"/>
            <ac:spMk id="6" creationId="{7A91D9EA-D895-D9A1-93B4-0F9D90D0194C}"/>
          </ac:spMkLst>
        </pc:spChg>
        <pc:picChg chg="add mod">
          <ac:chgData name="Aasish Rijal" userId="S::arijal1@uno.edu::81186fc9-811f-4336-918e-e088f3887511" providerId="AD" clId="Web-{C63A60FB-78D6-4018-02F3-623BC64981BC}" dt="2022-04-19T20:06:54.303" v="118" actId="1076"/>
          <ac:picMkLst>
            <pc:docMk/>
            <pc:sldMk cId="3746824096" sldId="455"/>
            <ac:picMk id="7" creationId="{86FE4C81-6473-9A7B-A407-892F436076EC}"/>
          </ac:picMkLst>
        </pc:picChg>
      </pc:sldChg>
    </pc:docChg>
  </pc:docChgLst>
  <pc:docChgLst>
    <pc:chgData name="Aasish Rijal" userId="S::arijal1@uno.edu::81186fc9-811f-4336-918e-e088f3887511" providerId="AD" clId="Web-{60545719-89B8-4489-BE94-449EF5536E81}"/>
    <pc:docChg chg="modSld">
      <pc:chgData name="Aasish Rijal" userId="S::arijal1@uno.edu::81186fc9-811f-4336-918e-e088f3887511" providerId="AD" clId="Web-{60545719-89B8-4489-BE94-449EF5536E81}" dt="2022-04-19T15:51:35.382" v="27" actId="1076"/>
      <pc:docMkLst>
        <pc:docMk/>
      </pc:docMkLst>
      <pc:sldChg chg="addSp delSp modSp">
        <pc:chgData name="Aasish Rijal" userId="S::arijal1@uno.edu::81186fc9-811f-4336-918e-e088f3887511" providerId="AD" clId="Web-{60545719-89B8-4489-BE94-449EF5536E81}" dt="2022-04-19T15:51:35.382" v="27" actId="1076"/>
        <pc:sldMkLst>
          <pc:docMk/>
          <pc:sldMk cId="1324211728" sldId="454"/>
        </pc:sldMkLst>
        <pc:spChg chg="add del">
          <ac:chgData name="Aasish Rijal" userId="S::arijal1@uno.edu::81186fc9-811f-4336-918e-e088f3887511" providerId="AD" clId="Web-{60545719-89B8-4489-BE94-449EF5536E81}" dt="2022-04-19T15:49:20.676" v="4"/>
          <ac:spMkLst>
            <pc:docMk/>
            <pc:sldMk cId="1324211728" sldId="454"/>
            <ac:spMk id="3" creationId="{F5630F87-33BC-4D51-BDDD-1CE6FB8458F5}"/>
          </ac:spMkLst>
        </pc:spChg>
        <pc:spChg chg="add mod">
          <ac:chgData name="Aasish Rijal" userId="S::arijal1@uno.edu::81186fc9-811f-4336-918e-e088f3887511" providerId="AD" clId="Web-{60545719-89B8-4489-BE94-449EF5536E81}" dt="2022-04-19T15:51:35.382" v="27" actId="1076"/>
          <ac:spMkLst>
            <pc:docMk/>
            <pc:sldMk cId="1324211728" sldId="454"/>
            <ac:spMk id="7" creationId="{1FAA5DB9-9E53-9BB3-EC4D-2B8367890D19}"/>
          </ac:spMkLst>
        </pc:spChg>
        <pc:picChg chg="add del mod ord">
          <ac:chgData name="Aasish Rijal" userId="S::arijal1@uno.edu::81186fc9-811f-4336-918e-e088f3887511" providerId="AD" clId="Web-{60545719-89B8-4489-BE94-449EF5536E81}" dt="2022-04-19T15:49:20.676" v="4"/>
          <ac:picMkLst>
            <pc:docMk/>
            <pc:sldMk cId="1324211728" sldId="454"/>
            <ac:picMk id="5" creationId="{21805455-7394-7B55-339C-8C0284B8DC6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EF411B-F4A5-4E80-BB73-1A01DECF2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D11BF-A0B6-4CD8-935D-BBF519EE5F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AA863-0D71-4649-9F0A-0FF3D48687A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FC68B-2BA0-443E-9E2E-169B35369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A6A51-28BC-4569-A6D4-DD3A2D1CC7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72F2-D27A-4D6D-99A9-2D60477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5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31AC-D646-466D-B73A-AE9004A6573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F8D2-A61E-4839-9F91-0B79C939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7F8D2-A61E-4839-9F91-0B79C9395F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2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865-5825-4CF8-BC08-10DEE8E00B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865-5825-4CF8-BC08-10DEE8E00B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865-5825-4CF8-BC08-10DEE8E00B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2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865-5825-4CF8-BC08-10DEE8E00B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7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865-5825-4CF8-BC08-10DEE8E00B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2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865-5825-4CF8-BC08-10DEE8E00B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86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93865-5825-4CF8-BC08-10DEE8E00BE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5761-6357-4179-9211-76E9EAF05046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4E09E-D6F1-448F-94B8-E004E2ECF237}"/>
              </a:ext>
            </a:extLst>
          </p:cNvPr>
          <p:cNvSpPr/>
          <p:nvPr userDrawn="1"/>
        </p:nvSpPr>
        <p:spPr>
          <a:xfrm>
            <a:off x="1" y="6637395"/>
            <a:ext cx="12192000" cy="220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EFD43-3797-4037-AAEB-15F652490FA4}"/>
              </a:ext>
            </a:extLst>
          </p:cNvPr>
          <p:cNvSpPr/>
          <p:nvPr userDrawn="1"/>
        </p:nvSpPr>
        <p:spPr>
          <a:xfrm>
            <a:off x="-7816" y="6554182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373A88A-0516-4B79-9378-21A7FC306B10}"/>
              </a:ext>
            </a:extLst>
          </p:cNvPr>
          <p:cNvSpPr txBox="1">
            <a:spLocks/>
          </p:cNvSpPr>
          <p:nvPr userDrawn="1"/>
        </p:nvSpPr>
        <p:spPr>
          <a:xfrm>
            <a:off x="10438707" y="6557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CE7B6-8E31-466C-B021-16D4C75410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2ECF9A-C021-439A-B23C-9315AA749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0" y="101206"/>
            <a:ext cx="2153274" cy="5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4CDF-67C4-4514-83CD-A201406970EE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C421-D67B-4A02-8FCD-F6C80E134F85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4874"/>
          </a:xfrm>
        </p:spPr>
        <p:txBody>
          <a:bodyPr/>
          <a:lstStyle>
            <a:lvl1pPr marL="0" algn="ctr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D97-A102-4626-B1BB-C57F40D289CD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6DF477-E66C-4902-B243-02FC3905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707" y="6557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D9AC-9367-4707-9B09-1F53A835E051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971B960-76E8-42D6-97D4-740E2F6F7CF8}"/>
              </a:ext>
            </a:extLst>
          </p:cNvPr>
          <p:cNvSpPr/>
          <p:nvPr userDrawn="1"/>
        </p:nvSpPr>
        <p:spPr>
          <a:xfrm>
            <a:off x="1" y="6637395"/>
            <a:ext cx="12192000" cy="220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97ED7-EAC4-4CA9-AEE7-65CAF5AC5227}"/>
              </a:ext>
            </a:extLst>
          </p:cNvPr>
          <p:cNvSpPr/>
          <p:nvPr userDrawn="1"/>
        </p:nvSpPr>
        <p:spPr>
          <a:xfrm>
            <a:off x="-7816" y="6554182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EABDCD-C760-4B04-B206-7D376B042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707" y="6557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DD6CE7B6-8E31-466C-B021-16D4C7541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463-4785-4D97-AF1E-2E666A44931B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7F32-C89D-4190-8563-7EAF98869540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FC79-3B4B-4D8B-8DE9-FB0B9149600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341-5977-4D08-A9B3-0C85446F9406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3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764D6A-0922-4271-BF8E-AA353B52D052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5F-3878-469A-AF62-8EE441DE5A3C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5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637395"/>
            <a:ext cx="12192000" cy="220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7816" y="6554182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424737"/>
            <a:ext cx="10058400" cy="968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94340"/>
            <a:ext cx="10058400" cy="46579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7AB3D-01DE-4333-8F47-EF78C040C7D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707" y="6557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6CE7B6-8E31-466C-B021-16D4C75410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49322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C2D0334-000D-439F-A6F2-E4FF0610C6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0" y="101206"/>
            <a:ext cx="2153274" cy="5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3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mao.gsfc.nasa.gov/reanalysis/MERRA-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oystersentinel.cs.uno.edu/derm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2B9D-7CEF-4687-9F2C-B0BBE6F00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817" y="1358060"/>
            <a:ext cx="10058400" cy="14833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 Machine Learning Approach for Oyster Disease Prediction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BC6CE-3270-407F-8187-AC133ABAD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98" y="101206"/>
            <a:ext cx="1534372" cy="7235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9C253FE-4AD1-4C7C-B899-3A941D5E0134}"/>
              </a:ext>
            </a:extLst>
          </p:cNvPr>
          <p:cNvSpPr txBox="1">
            <a:spLocks/>
          </p:cNvSpPr>
          <p:nvPr/>
        </p:nvSpPr>
        <p:spPr>
          <a:xfrm>
            <a:off x="2552025" y="4426380"/>
            <a:ext cx="7418149" cy="52509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Department of Computer Science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The University of New Orleans, New Orleans, 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15D98-8774-4D51-917F-4EED658D96B4}"/>
              </a:ext>
            </a:extLst>
          </p:cNvPr>
          <p:cNvSpPr txBox="1"/>
          <p:nvPr/>
        </p:nvSpPr>
        <p:spPr>
          <a:xfrm>
            <a:off x="1727205" y="3914002"/>
            <a:ext cx="876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Md Wasi Ul Kabir, Aasish Rijal, Thomas Soniat, Md Tamjidul Hoque</a:t>
            </a:r>
          </a:p>
        </p:txBody>
      </p:sp>
    </p:spTree>
    <p:extLst>
      <p:ext uri="{BB962C8B-B14F-4D97-AF65-F5344CB8AC3E}">
        <p14:creationId xmlns:p14="http://schemas.microsoft.com/office/powerpoint/2010/main" val="209832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ED5B-36F1-45A8-8741-3D2D41E9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Learning Algorithms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C715-5414-4292-984D-4CFC45AB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Machine Learning Methods are explored:</a:t>
            </a:r>
          </a:p>
          <a:p>
            <a:endParaRPr lang="en-US" sz="700" dirty="0"/>
          </a:p>
          <a:p>
            <a:pPr lvl="2"/>
            <a:r>
              <a:rPr lang="en-US" sz="2000" dirty="0"/>
              <a:t>Light GBM Regressor (LGB) </a:t>
            </a:r>
          </a:p>
          <a:p>
            <a:pPr lvl="2"/>
            <a:r>
              <a:rPr lang="en-US" sz="2000" dirty="0" err="1"/>
              <a:t>XGBoost</a:t>
            </a:r>
            <a:r>
              <a:rPr lang="en-US" sz="2000" dirty="0"/>
              <a:t> Regressor (XGB) </a:t>
            </a:r>
          </a:p>
          <a:p>
            <a:pPr lvl="2"/>
            <a:r>
              <a:rPr lang="en-US" sz="2000" dirty="0"/>
              <a:t>Support Vector Machine Regressor (SVM) </a:t>
            </a:r>
          </a:p>
          <a:p>
            <a:pPr lvl="2"/>
            <a:r>
              <a:rPr lang="en-US" sz="2000" dirty="0"/>
              <a:t>Extra Trees Regressor (ETR) </a:t>
            </a:r>
          </a:p>
          <a:p>
            <a:pPr lvl="2"/>
            <a:r>
              <a:rPr lang="en-US" sz="2000" dirty="0"/>
              <a:t>k-Nearest Neighbor Regressor (</a:t>
            </a:r>
            <a:r>
              <a:rPr lang="en-US" sz="2000" dirty="0" err="1"/>
              <a:t>kNN</a:t>
            </a:r>
            <a:r>
              <a:rPr lang="en-US" sz="2000" dirty="0"/>
              <a:t>) </a:t>
            </a:r>
          </a:p>
          <a:p>
            <a:pPr lvl="2"/>
            <a:r>
              <a:rPr lang="en-US" sz="2000" dirty="0"/>
              <a:t>Bagging Regressor (BAG) </a:t>
            </a:r>
          </a:p>
          <a:p>
            <a:pPr lvl="2"/>
            <a:r>
              <a:rPr lang="en-US" sz="2000" dirty="0"/>
              <a:t>Random forest Regressor (RFR)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42EE7-9970-4BB0-B967-0D4D60CDB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3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63539-89E7-468B-8EED-FD7577BCF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noProof="0" dirty="0"/>
                  <a:t>The performance was </a:t>
                </a:r>
                <a:r>
                  <a:rPr lang="en-US" dirty="0"/>
                  <a:t>evaluated </a:t>
                </a:r>
                <a:r>
                  <a:rPr lang="en-US" noProof="0" dirty="0"/>
                  <a:t>by calculating the </a:t>
                </a:r>
                <a:r>
                  <a:rPr lang="en-US" b="1" noProof="0" dirty="0"/>
                  <a:t>Mean Absolute Error</a:t>
                </a:r>
                <a:r>
                  <a:rPr lang="en-US" noProof="0" dirty="0"/>
                  <a:t> (</a:t>
                </a:r>
                <a:r>
                  <a:rPr lang="en-US" b="1" noProof="0" dirty="0"/>
                  <a:t>MAE</a:t>
                </a:r>
                <a:r>
                  <a:rPr lang="en-US" noProof="0" dirty="0"/>
                  <a:t>) with the following equations:</a:t>
                </a:r>
              </a:p>
              <a:p>
                <a:pPr lvl="0"/>
                <a:endParaRPr lang="en-US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noProof="0" smtClean="0"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US" sz="2400" b="0" i="1" noProof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4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400" noProof="0" dirty="0"/>
              </a:p>
              <a:p>
                <a:pPr lvl="0"/>
                <a:endParaRPr lang="en-US" noProof="0" dirty="0"/>
              </a:p>
              <a:p>
                <a:pPr marL="201168" lvl="1" indent="0">
                  <a:buNone/>
                </a:pPr>
                <a:r>
                  <a:rPr lang="en-US" noProof="0" dirty="0"/>
                  <a:t>		             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noProof="0" dirty="0"/>
                  <a:t>is the predicted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noProof="0" dirty="0"/>
                  <a:t>is the true value.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63539-89E7-468B-8EED-FD7577BCF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A86A4A9-45B0-4F7E-AD0E-C7E8D2C3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Performance Measures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34271-86E2-40E1-8BD3-3D017148A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of Missing Values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C741B-AD3D-4F35-B7F1-1C532DB90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Drop missing values or fill with zeros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Imputation Using k nearest neighbor (k-NN)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Imputation Using Mean/Median/Most Frequent Values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Imputation Using Deep Learning</a:t>
            </a:r>
          </a:p>
          <a:p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6D3DA88A-29E4-4A21-8AC2-FE6BA3E2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F8CD1-6A18-4511-96B3-34DE692414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K-Nearest Neighbors Explained with Python Examples - Data Analytics">
            <a:extLst>
              <a:ext uri="{FF2B5EF4-FFF2-40B4-BE49-F238E27FC236}">
                <a16:creationId xmlns:a16="http://schemas.microsoft.com/office/drawing/2014/main" id="{4E183EF8-9A5D-4CD5-B35A-DFFBEFEB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3" y="1997112"/>
            <a:ext cx="3457575" cy="21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A1599-F961-4E86-BB48-0C2712B2DDD6}"/>
              </a:ext>
            </a:extLst>
          </p:cNvPr>
          <p:cNvSpPr txBox="1"/>
          <p:nvPr/>
        </p:nvSpPr>
        <p:spPr>
          <a:xfrm>
            <a:off x="7718266" y="4401778"/>
            <a:ext cx="385655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Figure</a:t>
            </a:r>
            <a:r>
              <a:rPr lang="en-US" sz="1600" dirty="0">
                <a:latin typeface="Times New Roman"/>
                <a:cs typeface="Times New Roman"/>
              </a:rPr>
              <a:t> 2: k nearest neighbor (k-NN)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CB823-7526-45F1-A5AB-2721A0946E97}"/>
              </a:ext>
            </a:extLst>
          </p:cNvPr>
          <p:cNvSpPr txBox="1"/>
          <p:nvPr/>
        </p:nvSpPr>
        <p:spPr>
          <a:xfrm>
            <a:off x="78920" y="6609245"/>
            <a:ext cx="62103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Image Source</a:t>
            </a:r>
            <a:r>
              <a:rPr lang="en-US" sz="1050"/>
              <a:t>: https://vitalflux.com/k-nearest-neighbors-explained-with-python-examples/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5660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A4A9-45B0-4F7E-AD0E-C7E8D2C3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/>
              <a:t>Comparison between ML Methods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34271-86E2-40E1-8BD3-3D017148A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1EFBF-6AF5-4C00-82D6-9E4C69EBCDA8}"/>
              </a:ext>
            </a:extLst>
          </p:cNvPr>
          <p:cNvSpPr txBox="1"/>
          <p:nvPr/>
        </p:nvSpPr>
        <p:spPr>
          <a:xfrm>
            <a:off x="1911626" y="2434158"/>
            <a:ext cx="8756374" cy="4221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Times New Roman"/>
                <a:ea typeface="Calibri"/>
                <a:cs typeface="Times New Roman"/>
              </a:rPr>
              <a:t>Table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3: Performance comparison of the machine learning methods based on the test dataset.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3F7C8-9AB7-4902-8238-B31969CC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69" y="3000316"/>
            <a:ext cx="10030155" cy="21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7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A4A9-45B0-4F7E-AD0E-C7E8D2C3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/>
              <a:t>Comparison between Imputation Methods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34271-86E2-40E1-8BD3-3D017148A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A3445-3C6F-4D3A-AC16-B2F71ADAD10A}"/>
              </a:ext>
            </a:extLst>
          </p:cNvPr>
          <p:cNvSpPr txBox="1"/>
          <p:nvPr/>
        </p:nvSpPr>
        <p:spPr>
          <a:xfrm>
            <a:off x="1816293" y="2425245"/>
            <a:ext cx="9327874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4: Performance comparison of the Imputation methods in terms of Average MAE for the test dataset.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6AF84-ACCD-407B-9CBE-FBC252D49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15" y="2976994"/>
            <a:ext cx="811069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6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A4A9-45B0-4F7E-AD0E-C7E8D2C3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Selection and </a:t>
            </a:r>
            <a:r>
              <a:rPr lang="en-US" noProof="0" dirty="0"/>
              <a:t>Hyperparameter Tuning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3539-89E7-468B-8EED-FD7577BC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Feature selection algorithms: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en-US" sz="1800" dirty="0"/>
              <a:t>Genetic Algorithm (GA)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en-US" sz="1800" dirty="0"/>
              <a:t>Incremental Feature Selection (IFS)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noProof="0" dirty="0"/>
              <a:t>Hyperparameter tuning </a:t>
            </a:r>
            <a:r>
              <a:rPr lang="en-US" dirty="0"/>
              <a:t>: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en-US" sz="1800" dirty="0"/>
              <a:t>Randomized Parameter Optimization (RPO) 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en-US" sz="1800" dirty="0"/>
              <a:t>Exhaustive Grid Search (EGS) </a:t>
            </a:r>
            <a:endParaRPr lang="en-US" sz="1800" noProof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We found that IFS and EGS perform the best with the following hyperparameter for Extra Tree Regressor:</a:t>
            </a:r>
          </a:p>
          <a:p>
            <a:pPr lvl="3"/>
            <a:r>
              <a:rPr lang="en-US" sz="1800" dirty="0"/>
              <a:t>'</a:t>
            </a:r>
            <a:r>
              <a:rPr lang="en-US" sz="1800" dirty="0" err="1"/>
              <a:t>n_estimators</a:t>
            </a:r>
            <a:r>
              <a:rPr lang="en-US" sz="1800" dirty="0"/>
              <a:t>': 267, </a:t>
            </a:r>
          </a:p>
          <a:p>
            <a:pPr lvl="3"/>
            <a:r>
              <a:rPr lang="en-US" sz="1800" dirty="0"/>
              <a:t>'</a:t>
            </a:r>
            <a:r>
              <a:rPr lang="en-US" sz="1800" dirty="0" err="1"/>
              <a:t>max_depth</a:t>
            </a:r>
            <a:r>
              <a:rPr lang="en-US" sz="1800" dirty="0"/>
              <a:t>': 15, </a:t>
            </a:r>
          </a:p>
          <a:p>
            <a:pPr lvl="3"/>
            <a:r>
              <a:rPr lang="en-US" sz="1800" dirty="0"/>
              <a:t>'</a:t>
            </a:r>
            <a:r>
              <a:rPr lang="en-US" sz="1800" dirty="0" err="1"/>
              <a:t>min_samples_split</a:t>
            </a:r>
            <a:r>
              <a:rPr lang="en-US" sz="1800" dirty="0"/>
              <a:t>': 53</a:t>
            </a:r>
          </a:p>
          <a:p>
            <a:pPr lvl="2"/>
            <a:endParaRPr lang="en-US" noProof="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34271-86E2-40E1-8BD3-3D017148A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A4A9-45B0-4F7E-AD0E-C7E8D2C3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Feature Selection and </a:t>
            </a:r>
            <a:r>
              <a:rPr lang="en-US" noProof="0" dirty="0"/>
              <a:t>Hyperparameter Tuning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34271-86E2-40E1-8BD3-3D017148A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C3912-E258-413B-AAA7-2F214DB57C7E}"/>
              </a:ext>
            </a:extLst>
          </p:cNvPr>
          <p:cNvSpPr txBox="1"/>
          <p:nvPr/>
        </p:nvSpPr>
        <p:spPr>
          <a:xfrm>
            <a:off x="1915554" y="2301419"/>
            <a:ext cx="9006745" cy="7914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Table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: Performance comparison of the different features and parameter selection methods in terms of MAE for the test dataset.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86B81-E5E9-49DA-BC5D-1994CB27349F}"/>
              </a:ext>
            </a:extLst>
          </p:cNvPr>
          <p:cNvSpPr txBox="1"/>
          <p:nvPr/>
        </p:nvSpPr>
        <p:spPr>
          <a:xfrm>
            <a:off x="-134392" y="5469850"/>
            <a:ext cx="9006745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GA 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Feature Selection with Genetic Algorithm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IFS 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Incremental Feature Selection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5CB2-CABB-4190-BE4C-BC2540C66F54}"/>
              </a:ext>
            </a:extLst>
          </p:cNvPr>
          <p:cNvSpPr txBox="1"/>
          <p:nvPr/>
        </p:nvSpPr>
        <p:spPr>
          <a:xfrm>
            <a:off x="4368981" y="5453800"/>
            <a:ext cx="9006745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Grid: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Exhaustive Grid Search for Parameter Optimization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Random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: Randomized Parameter Optimization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007FB-E4AA-43D4-9F69-FB349F366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83" y="3109431"/>
            <a:ext cx="9353708" cy="22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A68F-89A2-473C-BA9D-21BDD333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Data from NASA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D1343-5BC0-4915-9F46-C52472608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5992F-2EE8-4A97-B442-67C3BEDFE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52" y="1577584"/>
            <a:ext cx="8852542" cy="4271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4A24D-3FEB-4C26-8254-74DE98B31BA2}"/>
              </a:ext>
            </a:extLst>
          </p:cNvPr>
          <p:cNvSpPr txBox="1"/>
          <p:nvPr/>
        </p:nvSpPr>
        <p:spPr>
          <a:xfrm>
            <a:off x="4702286" y="5965042"/>
            <a:ext cx="3856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Weather data as features.</a:t>
            </a:r>
          </a:p>
        </p:txBody>
      </p:sp>
    </p:spTree>
    <p:extLst>
      <p:ext uri="{BB962C8B-B14F-4D97-AF65-F5344CB8AC3E}">
        <p14:creationId xmlns:p14="http://schemas.microsoft.com/office/powerpoint/2010/main" val="41504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067C-836B-4833-97F4-D9F4EB45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/>
              <a:t>MERRA-2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6EC71-44FF-45AE-8352-7B943AE15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 reanalysis data product from NASA</a:t>
            </a:r>
          </a:p>
          <a:p>
            <a:pPr marL="383540" lvl="1">
              <a:buFont typeface="Wingdings" panose="05000000000000000000" pitchFamily="2" charset="2"/>
              <a:buChar char="ü"/>
            </a:pPr>
            <a:r>
              <a:rPr lang="en-US" dirty="0"/>
              <a:t>blend of observations with past short-range weather forecasts rerun with modern weather forecasting models and </a:t>
            </a:r>
          </a:p>
          <a:p>
            <a:pPr marL="383540"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/>
                <a:cs typeface="Times New Roman"/>
              </a:rPr>
              <a:t>provides the most complete picture currently possible of past weather and climate.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website provides data beginning in 1980 and  has a native resolution of 0.5° </a:t>
            </a:r>
            <a:r>
              <a:rPr lang="en-US" dirty="0" err="1"/>
              <a:t>lat</a:t>
            </a:r>
            <a:r>
              <a:rPr lang="en-US" dirty="0"/>
              <a:t> x 0.625° </a:t>
            </a:r>
            <a:r>
              <a:rPr lang="en-US" dirty="0" err="1"/>
              <a:t>lon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34A00-B0D7-4ED9-A0C8-25A479CF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18</a:t>
            </a:fld>
            <a:endParaRPr lang="en-US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BB655EED-5027-4030-9ACF-2E8E904A6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877" y="4066055"/>
            <a:ext cx="6448855" cy="2478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987E43-0609-4BE2-87A1-9394603A9731}"/>
              </a:ext>
            </a:extLst>
          </p:cNvPr>
          <p:cNvSpPr txBox="1"/>
          <p:nvPr/>
        </p:nvSpPr>
        <p:spPr>
          <a:xfrm>
            <a:off x="25038" y="6188156"/>
            <a:ext cx="6101442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200" dirty="0"/>
              <a:t>link: </a:t>
            </a:r>
            <a:r>
              <a:rPr lang="en-US" sz="1200" dirty="0">
                <a:hlinkClick r:id="rId3"/>
              </a:rPr>
              <a:t>https://gmao.gsfc.nasa.gov/reanalysis/MERRA-2/</a:t>
            </a:r>
            <a:endParaRPr lang="en-US" sz="120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2EE90-8934-A2EB-5C4D-78F6E1ACC467}"/>
              </a:ext>
            </a:extLst>
          </p:cNvPr>
          <p:cNvSpPr txBox="1"/>
          <p:nvPr/>
        </p:nvSpPr>
        <p:spPr>
          <a:xfrm>
            <a:off x="3857771" y="3681975"/>
            <a:ext cx="9327874" cy="3768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Table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6: Comparison of measured temperature with the temperature obtained from MERRA-2 dataset</a:t>
            </a:r>
          </a:p>
        </p:txBody>
      </p:sp>
    </p:spTree>
    <p:extLst>
      <p:ext uri="{BB962C8B-B14F-4D97-AF65-F5344CB8AC3E}">
        <p14:creationId xmlns:p14="http://schemas.microsoft.com/office/powerpoint/2010/main" val="14645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B48B-C4E4-43CE-9770-C11C7D99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AA5B3-3B12-4F6B-8E14-8F9A0538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A5DB9-9E53-9BB3-EC4D-2B8367890D19}"/>
              </a:ext>
            </a:extLst>
          </p:cNvPr>
          <p:cNvSpPr txBox="1"/>
          <p:nvPr/>
        </p:nvSpPr>
        <p:spPr>
          <a:xfrm>
            <a:off x="3813016" y="6248162"/>
            <a:ext cx="461854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>
                <a:latin typeface="Times New Roman"/>
                <a:cs typeface="Times New Roman"/>
              </a:rPr>
              <a:t>Figure</a:t>
            </a:r>
            <a:r>
              <a:rPr lang="en-US" sz="1600" dirty="0">
                <a:latin typeface="Times New Roman"/>
                <a:cs typeface="Times New Roman"/>
              </a:rPr>
              <a:t> 4: Screenshot of the web application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644A07F-E5E7-34AD-6DD6-0836F6311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32" y="2056719"/>
            <a:ext cx="5828866" cy="3643041"/>
          </a:xfrm>
        </p:spPr>
      </p:pic>
      <p:pic>
        <p:nvPicPr>
          <p:cNvPr id="9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85ABC9-1EC8-47ED-91F8-EBCD3B423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97" y="2056720"/>
            <a:ext cx="5839175" cy="36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1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E0843-A86E-4F7F-9CAB-78D4757E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1C51B302-0CAD-45DB-A86E-C2105BC8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594340"/>
            <a:ext cx="9098280" cy="4406410"/>
          </a:xfrm>
        </p:spPr>
        <p:txBody>
          <a:bodyPr>
            <a:normAutofit fontScale="92500" lnSpcReduction="10000"/>
          </a:bodyPr>
          <a:lstStyle/>
          <a:p>
            <a:pPr marL="214313" indent="-214313" defTabSz="914400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  <a:p>
            <a:pPr marL="214313" indent="-214313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Problem Description</a:t>
            </a:r>
          </a:p>
          <a:p>
            <a:pPr marL="214313" indent="-214313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Data Collection</a:t>
            </a:r>
          </a:p>
          <a:p>
            <a:pPr marL="214313" indent="-214313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Calisto MT" panose="02040603050505030304" pitchFamily="18" charset="0"/>
              </a:rPr>
              <a:t>Dataset Preprocessing</a:t>
            </a:r>
          </a:p>
          <a:p>
            <a:pPr marL="214313" indent="-214313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sz="2400">
                <a:latin typeface="Calisto MT" panose="02040603050505030304" pitchFamily="18" charset="0"/>
              </a:rPr>
              <a:t> Imputation of Missing Values </a:t>
            </a:r>
          </a:p>
          <a:p>
            <a:pPr marL="214313" indent="-214313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Machine Learning Algorithms</a:t>
            </a:r>
          </a:p>
          <a:p>
            <a:pPr marL="214313" indent="-214313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Measures</a:t>
            </a:r>
          </a:p>
          <a:p>
            <a:pPr marL="214313" indent="-214313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Feature Selection and Hyperparameter Tuning</a:t>
            </a:r>
          </a:p>
          <a:p>
            <a:pPr marL="214313" indent="-214313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Evaluation of Performance</a:t>
            </a:r>
          </a:p>
          <a:p>
            <a:pPr marL="214313" indent="-214313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>
                <a:solidFill>
                  <a:prstClr val="black"/>
                </a:solidFill>
                <a:effectLst>
                  <a:outerShdw sx="1000" sy="10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Conclusions and Future Work</a:t>
            </a:r>
          </a:p>
          <a:p>
            <a:endParaRPr lang="en-US" dirty="0"/>
          </a:p>
        </p:txBody>
      </p:sp>
      <p:sp>
        <p:nvSpPr>
          <p:cNvPr id="29" name="Slide Number Placeholder 13">
            <a:extLst>
              <a:ext uri="{FF2B5EF4-FFF2-40B4-BE49-F238E27FC236}">
                <a16:creationId xmlns:a16="http://schemas.microsoft.com/office/drawing/2014/main" id="{6F833728-F9C3-4B63-B947-47D3D49A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F8CD1-6A18-4511-96B3-34DE6924145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Dermo Disease Testing — The Paynter Lab">
            <a:extLst>
              <a:ext uri="{FF2B5EF4-FFF2-40B4-BE49-F238E27FC236}">
                <a16:creationId xmlns:a16="http://schemas.microsoft.com/office/drawing/2014/main" id="{E9F3B3F9-7046-4865-998D-97673132D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75" y="1857375"/>
            <a:ext cx="3753999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D1BADB-E6C4-421F-9F88-E8A12C49832A}"/>
              </a:ext>
            </a:extLst>
          </p:cNvPr>
          <p:cNvSpPr txBox="1"/>
          <p:nvPr/>
        </p:nvSpPr>
        <p:spPr>
          <a:xfrm>
            <a:off x="78920" y="6609245"/>
            <a:ext cx="62103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Image Source: https://www.oyster.umd.edu/dermo-disease-testing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3152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8DA6-9F44-4CB0-9FE1-443BD8F1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95B7E-7588-4906-B509-16D98CEC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results show that the Extra Tree Regressor performs better based on the MAE metric.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/>
                <a:cs typeface="Times New Roman"/>
              </a:rPr>
              <a:t>In the future, we plan to incorporate the last 15 days' weather data for each sample from MEERA-2.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/>
                <a:cs typeface="Times New Roman"/>
              </a:rPr>
              <a:t>We will do an ablation analysis to find which features contribute most to the Oyster disease prediction.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/>
                <a:cs typeface="Times New Roman"/>
              </a:rPr>
              <a:t>We believe the predictive tools will be helpful to the researchers to prevent future Oyster diseases.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C1CAC-5C03-46B1-B200-881757EFA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6CE7B6-8E31-466C-B021-16D4C75410C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7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9C1D89-FA5E-4356-A400-BC9E95A2DEA7}"/>
              </a:ext>
            </a:extLst>
          </p:cNvPr>
          <p:cNvSpPr/>
          <p:nvPr/>
        </p:nvSpPr>
        <p:spPr>
          <a:xfrm>
            <a:off x="1876149" y="2099449"/>
            <a:ext cx="8023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skerville Old Face" panose="02020602080505020303" pitchFamily="18" charset="0"/>
              </a:rPr>
              <a:t>Thank You!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12E7DE-15F4-4A4E-9D04-9930FE94DF1A}"/>
              </a:ext>
            </a:extLst>
          </p:cNvPr>
          <p:cNvSpPr/>
          <p:nvPr/>
        </p:nvSpPr>
        <p:spPr>
          <a:xfrm>
            <a:off x="1851483" y="3312268"/>
            <a:ext cx="80239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" panose="020B0502040204020203" pitchFamily="34" charset="0"/>
              </a:rPr>
              <a:t>Any Questions?</a:t>
            </a:r>
          </a:p>
          <a:p>
            <a:pPr algn="ctr"/>
            <a:r>
              <a:rPr lang="en-US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" panose="020B0502040204020203" pitchFamily="34" charset="0"/>
              </a:rPr>
              <a:t>(mkabir3@uno.edu)</a:t>
            </a:r>
          </a:p>
        </p:txBody>
      </p:sp>
    </p:spTree>
    <p:extLst>
      <p:ext uri="{BB962C8B-B14F-4D97-AF65-F5344CB8AC3E}">
        <p14:creationId xmlns:p14="http://schemas.microsoft.com/office/powerpoint/2010/main" val="3633917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0976-C196-4AF2-989E-FF2D07AB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EB02D-9C72-4373-A0F3-703C0E9D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gratefully acknowledge the Louisiana Board of Regents through the Board of Regents Support Fund, LEQSF (2016-19)-RD-B-07</a:t>
            </a:r>
          </a:p>
          <a:p>
            <a:endParaRPr lang="en-US" dirty="0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A57C05AE-DA6E-40C1-98AF-CB161D4D3B7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71224" y="2489512"/>
            <a:ext cx="1484456" cy="18789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4536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30C8-69D3-4693-ACE7-2CD7A8B3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7A404-D03B-4DE3-AD27-EC1F68C0D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The parasite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Perkinsus</a:t>
            </a:r>
            <a:r>
              <a:rPr lang="en-US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marinus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/>
              <a:t>(dermo) is a major cause of mortalities of oysters in the Gulf of Mexico.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The prediction of oyster disease can be used to reduce the infections.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The dermo oyster disease has been measured by disease code.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The higher the code of an oyster, the worse the oyster condition is.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70433-538B-4996-8310-4267BEDE8A51}"/>
              </a:ext>
            </a:extLst>
          </p:cNvPr>
          <p:cNvSpPr txBox="1"/>
          <p:nvPr/>
        </p:nvSpPr>
        <p:spPr>
          <a:xfrm>
            <a:off x="4365466" y="5913754"/>
            <a:ext cx="38565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Disease code for oysters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3C96F-1FCE-4094-9839-AAA61FA8F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57"/>
          <a:stretch/>
        </p:blipFill>
        <p:spPr>
          <a:xfrm>
            <a:off x="1097280" y="3831873"/>
            <a:ext cx="9960593" cy="2104009"/>
          </a:xfrm>
          <a:prstGeom prst="rect">
            <a:avLst/>
          </a:prstGeom>
        </p:spPr>
      </p:pic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1A776733-001D-4B75-A2F0-BD55BD551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707" y="6557488"/>
            <a:ext cx="1312025" cy="365125"/>
          </a:xfr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F8CD1-6A18-4511-96B3-34DE692414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2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5E705-16C4-4273-B311-5EFEE9B67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Percent Infection (PI):</a:t>
            </a:r>
          </a:p>
          <a:p>
            <a:pPr marL="201168" lvl="1" indent="0">
              <a:buNone/>
            </a:pPr>
            <a:r>
              <a:rPr lang="en-US" dirty="0"/>
              <a:t>	Inf = (number of Infected Oysters) / (number of Oysters Tested) * 100%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Infection Intensity (II):</a:t>
            </a:r>
          </a:p>
          <a:p>
            <a:pPr marL="201168" lvl="1" indent="0">
              <a:buNone/>
            </a:pPr>
            <a:r>
              <a:rPr lang="en-US" dirty="0"/>
              <a:t>	Int = (Sum of Disease Codes) / (number of Infected Oysters)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Weighted Prevalence (WP):</a:t>
            </a:r>
          </a:p>
          <a:p>
            <a:pPr marL="201168" lvl="1" indent="0">
              <a:buNone/>
            </a:pPr>
            <a:r>
              <a:rPr lang="en-US" dirty="0"/>
              <a:t>	</a:t>
            </a:r>
            <a:r>
              <a:rPr lang="en-US" dirty="0" err="1"/>
              <a:t>W.Prev</a:t>
            </a:r>
            <a:r>
              <a:rPr lang="en-US" dirty="0"/>
              <a:t> = (Sum of disease codes) / (number of Oysters Tested)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6D3DA88A-29E4-4A21-8AC2-FE6BA3E2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F8CD1-6A18-4511-96B3-34DE692414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7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E37-8BF8-40BD-AB96-3668FC5A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74A62-49E0-4AD7-A94A-A650997CE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goal is to develop a </a:t>
            </a:r>
            <a:r>
              <a:rPr lang="en-US" b="1" dirty="0"/>
              <a:t>machine learning model </a:t>
            </a:r>
            <a:r>
              <a:rPr lang="en-US" dirty="0"/>
              <a:t>that can give us </a:t>
            </a:r>
            <a:r>
              <a:rPr lang="en-US" b="1" dirty="0"/>
              <a:t>one-year forward prediction</a:t>
            </a:r>
            <a:r>
              <a:rPr lang="en-US" dirty="0"/>
              <a:t> of Oyster disease.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users can determine: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Season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Reef Area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Temperature and Salinity profile from low to high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8C7A911-787D-43CD-AF79-F3073A7E1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707" y="6557488"/>
            <a:ext cx="1312025" cy="365125"/>
          </a:xfr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F8CD1-6A18-4511-96B3-34DE6924145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2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B10CC-EB04-4CF0-B59D-26C2034F0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594340"/>
            <a:ext cx="10227945" cy="46579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We collected the latest raw data from the </a:t>
            </a:r>
            <a:r>
              <a:rPr lang="en-US" b="1" dirty="0"/>
              <a:t>UNO database</a:t>
            </a:r>
            <a:r>
              <a:rPr lang="en-US" dirty="0"/>
              <a:t>. 	(</a:t>
            </a:r>
            <a:r>
              <a:rPr lang="en-US" dirty="0">
                <a:hlinkClick r:id="rId3"/>
              </a:rPr>
              <a:t>https://data.oystersentinel.cs.uno.edu/dermo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data repository has collection </a:t>
            </a:r>
            <a:r>
              <a:rPr lang="en-US" b="1" dirty="0"/>
              <a:t>date</a:t>
            </a:r>
            <a:r>
              <a:rPr lang="en-US" dirty="0"/>
              <a:t>, </a:t>
            </a:r>
            <a:r>
              <a:rPr lang="en-US" b="1" dirty="0"/>
              <a:t>station</a:t>
            </a:r>
            <a:r>
              <a:rPr lang="en-US" dirty="0"/>
              <a:t> information, water </a:t>
            </a:r>
            <a:r>
              <a:rPr lang="en-US" b="1" dirty="0"/>
              <a:t>temperature </a:t>
            </a:r>
            <a:r>
              <a:rPr lang="en-US" dirty="0"/>
              <a:t>and </a:t>
            </a:r>
            <a:r>
              <a:rPr lang="en-US" b="1" dirty="0"/>
              <a:t>salinity</a:t>
            </a:r>
            <a:r>
              <a:rPr lang="en-US" dirty="0"/>
              <a:t> from estuaries across the Gulf.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dataset contains </a:t>
            </a:r>
            <a:r>
              <a:rPr lang="en-US" b="1" dirty="0"/>
              <a:t>3414 samples </a:t>
            </a:r>
            <a:r>
              <a:rPr lang="en-US" dirty="0"/>
              <a:t>which are collected from </a:t>
            </a:r>
          </a:p>
          <a:p>
            <a:pPr marL="0" indent="0">
              <a:buNone/>
            </a:pPr>
            <a:r>
              <a:rPr lang="en-US" dirty="0"/>
              <a:t>January 1, 1997, to October 13, 2020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data split into two types of Oyster: </a:t>
            </a:r>
          </a:p>
          <a:p>
            <a:pPr marL="0" indent="0">
              <a:buNone/>
            </a:pPr>
            <a:r>
              <a:rPr lang="en-US" b="1" dirty="0"/>
              <a:t>		Juvenile</a:t>
            </a:r>
            <a:r>
              <a:rPr lang="en-US" dirty="0"/>
              <a:t> (&lt; </a:t>
            </a:r>
            <a:r>
              <a:rPr lang="en-US" b="1" dirty="0"/>
              <a:t>75mm</a:t>
            </a:r>
            <a:r>
              <a:rPr lang="en-US" dirty="0"/>
              <a:t>) and </a:t>
            </a:r>
            <a:r>
              <a:rPr lang="en-US" b="1" dirty="0"/>
              <a:t>Adult</a:t>
            </a:r>
            <a:r>
              <a:rPr lang="en-US" dirty="0"/>
              <a:t> (&gt;= </a:t>
            </a:r>
            <a:r>
              <a:rPr lang="en-US" b="1" dirty="0"/>
              <a:t>75mm</a:t>
            </a:r>
            <a:r>
              <a:rPr lang="en-US" dirty="0"/>
              <a:t>).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6D3DA88A-29E4-4A21-8AC2-FE6BA3E2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F8CD1-6A18-4511-96B3-34DE692414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1D460-BB28-4E16-9DFE-6D67A8F94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201" y="1594340"/>
            <a:ext cx="3182932" cy="1174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D1781A-3093-4E97-8E96-2A7C6AAFD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150" y="3429000"/>
            <a:ext cx="2641908" cy="2034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8CF504-F463-46A1-A785-4278B53E8A2D}"/>
              </a:ext>
            </a:extLst>
          </p:cNvPr>
          <p:cNvSpPr txBox="1"/>
          <p:nvPr/>
        </p:nvSpPr>
        <p:spPr>
          <a:xfrm>
            <a:off x="78920" y="6609245"/>
            <a:ext cx="62103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Image Source: https://data.oystersentinel.cs.uno.edu/dermo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5790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6D3DA88A-29E4-4A21-8AC2-FE6BA3E2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F8CD1-6A18-4511-96B3-34DE692414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134EB8-DA7B-44B8-B7EF-1D9503E524A5}"/>
              </a:ext>
            </a:extLst>
          </p:cNvPr>
          <p:cNvSpPr txBox="1"/>
          <p:nvPr/>
        </p:nvSpPr>
        <p:spPr>
          <a:xfrm>
            <a:off x="1457169" y="1576728"/>
            <a:ext cx="9318209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1: Training Features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76062-1273-48EB-8EA2-3F3983754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999"/>
          <a:stretch/>
        </p:blipFill>
        <p:spPr>
          <a:xfrm>
            <a:off x="1687785" y="2114145"/>
            <a:ext cx="8816430" cy="3470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55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6D3DA88A-29E4-4A21-8AC2-FE6BA3E2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F8CD1-6A18-4511-96B3-34DE692414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D57093-A2E4-47AA-AF16-F8C4C464E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8"/>
          <a:stretch/>
        </p:blipFill>
        <p:spPr>
          <a:xfrm>
            <a:off x="1171539" y="2209389"/>
            <a:ext cx="9984141" cy="3216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529A3E-46F8-4F48-A0ED-5B0BFEEA878F}"/>
              </a:ext>
            </a:extLst>
          </p:cNvPr>
          <p:cNvSpPr txBox="1"/>
          <p:nvPr/>
        </p:nvSpPr>
        <p:spPr>
          <a:xfrm>
            <a:off x="1120498" y="1624350"/>
            <a:ext cx="9318209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2: Target Data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2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Preprocessing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0F58C-21EF-402F-BD03-CE58793AF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has been preprocessed before applying machine learning algorithms.</a:t>
            </a:r>
          </a:p>
          <a:p>
            <a:endParaRPr lang="en-US" dirty="0"/>
          </a:p>
          <a:p>
            <a:pPr lvl="1"/>
            <a:r>
              <a:rPr lang="en-US" dirty="0"/>
              <a:t>Convert </a:t>
            </a:r>
            <a:r>
              <a:rPr lang="en-US" b="1" dirty="0"/>
              <a:t>categorical</a:t>
            </a:r>
            <a:r>
              <a:rPr lang="en-US" dirty="0"/>
              <a:t> data into </a:t>
            </a:r>
            <a:r>
              <a:rPr lang="en-US" b="1" dirty="0"/>
              <a:t>one-hot encoding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Impute</a:t>
            </a:r>
            <a:r>
              <a:rPr lang="en-US" dirty="0"/>
              <a:t> the missing values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Shuffle</a:t>
            </a:r>
            <a:r>
              <a:rPr lang="en-US" dirty="0"/>
              <a:t> and </a:t>
            </a:r>
            <a:r>
              <a:rPr lang="en-US" b="1" dirty="0"/>
              <a:t>normalize</a:t>
            </a:r>
            <a:r>
              <a:rPr lang="en-US" dirty="0"/>
              <a:t> the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Split the dataset into </a:t>
            </a:r>
            <a:r>
              <a:rPr lang="en-US" b="1" dirty="0"/>
              <a:t>train</a:t>
            </a:r>
            <a:r>
              <a:rPr lang="en-US" dirty="0"/>
              <a:t> and </a:t>
            </a:r>
            <a:r>
              <a:rPr lang="en-US" b="1" dirty="0"/>
              <a:t>test</a:t>
            </a:r>
            <a:r>
              <a:rPr lang="en-US" dirty="0"/>
              <a:t> set</a:t>
            </a:r>
          </a:p>
          <a:p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6D3DA88A-29E4-4A21-8AC2-FE6BA3E2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F8CD1-6A18-4511-96B3-34DE692414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167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1147</TotalTime>
  <Words>979</Words>
  <Application>Microsoft Office PowerPoint</Application>
  <PresentationFormat>Widescreen</PresentationFormat>
  <Paragraphs>165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Bahnschrift SemiLight</vt:lpstr>
      <vt:lpstr>Baskerville Old Face</vt:lpstr>
      <vt:lpstr>Calibri</vt:lpstr>
      <vt:lpstr>Calisto MT</vt:lpstr>
      <vt:lpstr>Cambria</vt:lpstr>
      <vt:lpstr>Cambria Math</vt:lpstr>
      <vt:lpstr>Courier New</vt:lpstr>
      <vt:lpstr>Times New Roman</vt:lpstr>
      <vt:lpstr>Wingdings</vt:lpstr>
      <vt:lpstr>Wingdings 2</vt:lpstr>
      <vt:lpstr>Retrospect</vt:lpstr>
      <vt:lpstr>A Machine Learning Approach for Oyster Disease Prediction</vt:lpstr>
      <vt:lpstr>Presentation Overview</vt:lpstr>
      <vt:lpstr>Problem Description</vt:lpstr>
      <vt:lpstr>Infection Measures</vt:lpstr>
      <vt:lpstr>Problem Description</vt:lpstr>
      <vt:lpstr>Data Collection</vt:lpstr>
      <vt:lpstr>Data Collection</vt:lpstr>
      <vt:lpstr>Data Collection</vt:lpstr>
      <vt:lpstr>Dataset Preprocessing</vt:lpstr>
      <vt:lpstr>Machine Learning Algorithms</vt:lpstr>
      <vt:lpstr>Performance Measures</vt:lpstr>
      <vt:lpstr>Imputation of Missing Values </vt:lpstr>
      <vt:lpstr>Comparison between ML Methods</vt:lpstr>
      <vt:lpstr>Comparison between Imputation Methods</vt:lpstr>
      <vt:lpstr>Feature Selection and Hyperparameter Tuning</vt:lpstr>
      <vt:lpstr>Feature Selection and Hyperparameter Tuning</vt:lpstr>
      <vt:lpstr>Weather Data from NASA</vt:lpstr>
      <vt:lpstr>MERRA-2</vt:lpstr>
      <vt:lpstr>Web Application</vt:lpstr>
      <vt:lpstr>Conclusions and Future Works</vt:lpstr>
      <vt:lpstr>PowerPoint Presentation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Machine Learning Approach for Oyster Disease Prediction</dc:title>
  <dc:creator>Md Wasi Ul Kabir</dc:creator>
  <cp:lastModifiedBy>Md Wasi Ul Kabir</cp:lastModifiedBy>
  <cp:revision>30</cp:revision>
  <dcterms:created xsi:type="dcterms:W3CDTF">2022-04-18T22:40:03Z</dcterms:created>
  <dcterms:modified xsi:type="dcterms:W3CDTF">2022-04-20T01:34:22Z</dcterms:modified>
</cp:coreProperties>
</file>