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</p:sldMasterIdLst>
  <p:notesMasterIdLst>
    <p:notesMasterId r:id="rId41"/>
  </p:notesMasterIdLst>
  <p:sldIdLst>
    <p:sldId id="256" r:id="rId3"/>
    <p:sldId id="257" r:id="rId4"/>
    <p:sldId id="258" r:id="rId5"/>
    <p:sldId id="260" r:id="rId6"/>
    <p:sldId id="259" r:id="rId7"/>
    <p:sldId id="261" r:id="rId8"/>
    <p:sldId id="269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6E7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ADB83-4911-453A-A2E9-12B968A6A2A0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D01195-A4D2-4610-8CCE-E3AF2B0ED293}">
      <dgm:prSet phldrT="[Text]"/>
      <dgm:spPr/>
      <dgm:t>
        <a:bodyPr/>
        <a:lstStyle/>
        <a:p>
          <a:r>
            <a:rPr lang="en-IN" dirty="0"/>
            <a:t>Viola Jones</a:t>
          </a:r>
          <a:endParaRPr lang="en-US" dirty="0"/>
        </a:p>
      </dgm:t>
    </dgm:pt>
    <dgm:pt modelId="{63D36139-24AE-4EFE-B7A6-A6A902B33ACA}" type="parTrans" cxnId="{E1E541BF-7741-43EC-A304-F41A3FDA5227}">
      <dgm:prSet/>
      <dgm:spPr/>
      <dgm:t>
        <a:bodyPr/>
        <a:lstStyle/>
        <a:p>
          <a:endParaRPr lang="en-US"/>
        </a:p>
      </dgm:t>
    </dgm:pt>
    <dgm:pt modelId="{3F7D1DEE-DE2C-4EC8-9A4E-ADDC9F4F7292}" type="sibTrans" cxnId="{E1E541BF-7741-43EC-A304-F41A3FDA5227}">
      <dgm:prSet/>
      <dgm:spPr/>
      <dgm:t>
        <a:bodyPr/>
        <a:lstStyle/>
        <a:p>
          <a:endParaRPr lang="en-US"/>
        </a:p>
      </dgm:t>
    </dgm:pt>
    <dgm:pt modelId="{014B6BE9-9CC9-4403-9E9A-3A3ABFE45B4D}">
      <dgm:prSet phldrT="[Text]"/>
      <dgm:spPr/>
      <dgm:t>
        <a:bodyPr/>
        <a:lstStyle/>
        <a:p>
          <a:r>
            <a:rPr lang="en-IN" dirty="0"/>
            <a:t>Train – 3000 Neg, 4500 </a:t>
          </a:r>
          <a:r>
            <a:rPr lang="en-IN" dirty="0" err="1"/>
            <a:t>Pos</a:t>
          </a:r>
          <a:endParaRPr lang="en-US" dirty="0"/>
        </a:p>
      </dgm:t>
    </dgm:pt>
    <dgm:pt modelId="{7DB14CCE-FA42-41AB-BAC6-89E41368F27A}" type="parTrans" cxnId="{8423B154-6000-46F1-B3F6-AF6396E2B5F4}">
      <dgm:prSet/>
      <dgm:spPr/>
      <dgm:t>
        <a:bodyPr/>
        <a:lstStyle/>
        <a:p>
          <a:endParaRPr lang="en-US"/>
        </a:p>
      </dgm:t>
    </dgm:pt>
    <dgm:pt modelId="{D2D264AE-21A3-457C-A522-265ED505E380}" type="sibTrans" cxnId="{8423B154-6000-46F1-B3F6-AF6396E2B5F4}">
      <dgm:prSet/>
      <dgm:spPr/>
      <dgm:t>
        <a:bodyPr/>
        <a:lstStyle/>
        <a:p>
          <a:endParaRPr lang="en-US"/>
        </a:p>
      </dgm:t>
    </dgm:pt>
    <dgm:pt modelId="{2A250F5B-B549-4170-B8B7-C0A62A7C99C5}">
      <dgm:prSet phldrT="[Text]"/>
      <dgm:spPr/>
      <dgm:t>
        <a:bodyPr/>
        <a:lstStyle/>
        <a:p>
          <a:r>
            <a:rPr lang="en-IN" dirty="0"/>
            <a:t>Test – 2000 Neg, 6300 </a:t>
          </a:r>
          <a:r>
            <a:rPr lang="en-IN" dirty="0" err="1"/>
            <a:t>Pos</a:t>
          </a:r>
          <a:endParaRPr lang="en-US" dirty="0"/>
        </a:p>
      </dgm:t>
    </dgm:pt>
    <dgm:pt modelId="{465F3D2F-E077-43B3-8435-0D90B215ACCC}" type="parTrans" cxnId="{FAD694D7-D679-4FFC-AC89-E9AB3FB21A2E}">
      <dgm:prSet/>
      <dgm:spPr/>
      <dgm:t>
        <a:bodyPr/>
        <a:lstStyle/>
        <a:p>
          <a:endParaRPr lang="en-US"/>
        </a:p>
      </dgm:t>
    </dgm:pt>
    <dgm:pt modelId="{DAA8077D-8F7B-45E7-A4B3-076119AAE07E}" type="sibTrans" cxnId="{FAD694D7-D679-4FFC-AC89-E9AB3FB21A2E}">
      <dgm:prSet/>
      <dgm:spPr/>
      <dgm:t>
        <a:bodyPr/>
        <a:lstStyle/>
        <a:p>
          <a:endParaRPr lang="en-US"/>
        </a:p>
      </dgm:t>
    </dgm:pt>
    <dgm:pt modelId="{F1942432-8668-4A22-9620-AAFB37202CC9}">
      <dgm:prSet phldrT="[Text]"/>
      <dgm:spPr/>
      <dgm:t>
        <a:bodyPr/>
        <a:lstStyle/>
        <a:p>
          <a:r>
            <a:rPr lang="en-IN" dirty="0"/>
            <a:t>YOLO</a:t>
          </a:r>
          <a:endParaRPr lang="en-US" dirty="0"/>
        </a:p>
      </dgm:t>
    </dgm:pt>
    <dgm:pt modelId="{026EFC8E-E2F4-44A2-B726-1340B958824F}" type="parTrans" cxnId="{457F611C-7472-4D47-B9AF-5BB8B4FAA5DB}">
      <dgm:prSet/>
      <dgm:spPr/>
      <dgm:t>
        <a:bodyPr/>
        <a:lstStyle/>
        <a:p>
          <a:endParaRPr lang="en-US"/>
        </a:p>
      </dgm:t>
    </dgm:pt>
    <dgm:pt modelId="{56F8BCED-7BA9-48BA-9E49-380670E29E15}" type="sibTrans" cxnId="{457F611C-7472-4D47-B9AF-5BB8B4FAA5DB}">
      <dgm:prSet/>
      <dgm:spPr/>
      <dgm:t>
        <a:bodyPr/>
        <a:lstStyle/>
        <a:p>
          <a:endParaRPr lang="en-US"/>
        </a:p>
      </dgm:t>
    </dgm:pt>
    <dgm:pt modelId="{490E7DEA-287C-483A-A7ED-13D0C09CA1C9}">
      <dgm:prSet phldrT="[Text]"/>
      <dgm:spPr/>
      <dgm:t>
        <a:bodyPr/>
        <a:lstStyle/>
        <a:p>
          <a:r>
            <a:rPr lang="en-IN" dirty="0"/>
            <a:t>Train – Annotated 956 </a:t>
          </a:r>
          <a:r>
            <a:rPr lang="en-IN" dirty="0" err="1"/>
            <a:t>Pos</a:t>
          </a:r>
          <a:r>
            <a:rPr lang="en-IN" dirty="0"/>
            <a:t>, 956 Neg</a:t>
          </a:r>
          <a:endParaRPr lang="en-US" dirty="0"/>
        </a:p>
      </dgm:t>
    </dgm:pt>
    <dgm:pt modelId="{7F2557CA-DC54-4EAB-8435-4EAB78B0E87A}" type="parTrans" cxnId="{B166E5DD-7AF3-421D-BB48-C407FDAC55B3}">
      <dgm:prSet/>
      <dgm:spPr/>
      <dgm:t>
        <a:bodyPr/>
        <a:lstStyle/>
        <a:p>
          <a:endParaRPr lang="en-US"/>
        </a:p>
      </dgm:t>
    </dgm:pt>
    <dgm:pt modelId="{1479CC3F-B2D9-4B89-9A4B-AAF6C12579D1}" type="sibTrans" cxnId="{B166E5DD-7AF3-421D-BB48-C407FDAC55B3}">
      <dgm:prSet/>
      <dgm:spPr/>
      <dgm:t>
        <a:bodyPr/>
        <a:lstStyle/>
        <a:p>
          <a:endParaRPr lang="en-US"/>
        </a:p>
      </dgm:t>
    </dgm:pt>
    <dgm:pt modelId="{4DEDF259-6221-4342-A285-5E4F3B7EF2B8}">
      <dgm:prSet phldrT="[Text]"/>
      <dgm:spPr/>
      <dgm:t>
        <a:bodyPr/>
        <a:lstStyle/>
        <a:p>
          <a:r>
            <a:rPr lang="en-IN" dirty="0"/>
            <a:t>Test – Annotated 239 </a:t>
          </a:r>
          <a:r>
            <a:rPr lang="en-IN" dirty="0" err="1"/>
            <a:t>Pos</a:t>
          </a:r>
          <a:r>
            <a:rPr lang="en-IN" dirty="0"/>
            <a:t>, 239 Neg</a:t>
          </a:r>
          <a:endParaRPr lang="en-US" dirty="0"/>
        </a:p>
      </dgm:t>
    </dgm:pt>
    <dgm:pt modelId="{A39F7272-2C8E-4BE1-AB27-45C89492928C}" type="parTrans" cxnId="{665128EA-D6A4-4C96-896A-4D57EF61AADC}">
      <dgm:prSet/>
      <dgm:spPr/>
      <dgm:t>
        <a:bodyPr/>
        <a:lstStyle/>
        <a:p>
          <a:endParaRPr lang="en-US"/>
        </a:p>
      </dgm:t>
    </dgm:pt>
    <dgm:pt modelId="{8D3A8985-A1A4-4074-B89A-2E3FDEC190B0}" type="sibTrans" cxnId="{665128EA-D6A4-4C96-896A-4D57EF61AADC}">
      <dgm:prSet/>
      <dgm:spPr/>
      <dgm:t>
        <a:bodyPr/>
        <a:lstStyle/>
        <a:p>
          <a:endParaRPr lang="en-US"/>
        </a:p>
      </dgm:t>
    </dgm:pt>
    <dgm:pt modelId="{92BE3E36-0C08-447F-9E25-57B211422267}">
      <dgm:prSet phldrT="[Text]"/>
      <dgm:spPr/>
      <dgm:t>
        <a:bodyPr/>
        <a:lstStyle/>
        <a:p>
          <a:r>
            <a:rPr lang="en-IN" dirty="0"/>
            <a:t>SSD</a:t>
          </a:r>
          <a:endParaRPr lang="en-US" dirty="0"/>
        </a:p>
      </dgm:t>
    </dgm:pt>
    <dgm:pt modelId="{8C78887A-1E86-490D-BAF3-A2236BDA6E28}" type="parTrans" cxnId="{C40B89AB-12A0-4512-B5F2-19FC6B526991}">
      <dgm:prSet/>
      <dgm:spPr/>
      <dgm:t>
        <a:bodyPr/>
        <a:lstStyle/>
        <a:p>
          <a:endParaRPr lang="en-US"/>
        </a:p>
      </dgm:t>
    </dgm:pt>
    <dgm:pt modelId="{98CEEA30-FA91-4D64-AE6D-2430B051CEAF}" type="sibTrans" cxnId="{C40B89AB-12A0-4512-B5F2-19FC6B526991}">
      <dgm:prSet/>
      <dgm:spPr/>
      <dgm:t>
        <a:bodyPr/>
        <a:lstStyle/>
        <a:p>
          <a:endParaRPr lang="en-US"/>
        </a:p>
      </dgm:t>
    </dgm:pt>
    <dgm:pt modelId="{1B91FB3B-8A20-48AB-9EAF-1F4DB619E8AD}">
      <dgm:prSet phldrT="[Text]"/>
      <dgm:spPr/>
      <dgm:t>
        <a:bodyPr/>
        <a:lstStyle/>
        <a:p>
          <a:r>
            <a:rPr lang="en-IN" dirty="0"/>
            <a:t>Train – Annotated 956 </a:t>
          </a:r>
          <a:r>
            <a:rPr lang="en-IN" dirty="0" err="1"/>
            <a:t>Pos</a:t>
          </a:r>
          <a:r>
            <a:rPr lang="en-IN" dirty="0"/>
            <a:t>, 956 Neg</a:t>
          </a:r>
          <a:endParaRPr lang="en-US" dirty="0"/>
        </a:p>
      </dgm:t>
    </dgm:pt>
    <dgm:pt modelId="{0BBE65E9-E2E9-4441-9F4F-B9075F3C5DEA}" type="parTrans" cxnId="{35646BC6-E719-4521-BF60-3693D8210D69}">
      <dgm:prSet/>
      <dgm:spPr/>
      <dgm:t>
        <a:bodyPr/>
        <a:lstStyle/>
        <a:p>
          <a:endParaRPr lang="en-US"/>
        </a:p>
      </dgm:t>
    </dgm:pt>
    <dgm:pt modelId="{629FD60D-9C52-4909-A9C5-9CA81730CC6A}" type="sibTrans" cxnId="{35646BC6-E719-4521-BF60-3693D8210D69}">
      <dgm:prSet/>
      <dgm:spPr/>
      <dgm:t>
        <a:bodyPr/>
        <a:lstStyle/>
        <a:p>
          <a:endParaRPr lang="en-US"/>
        </a:p>
      </dgm:t>
    </dgm:pt>
    <dgm:pt modelId="{19D54B5F-49D4-4EE6-9654-5654CB3F4AA7}">
      <dgm:prSet phldrT="[Text]"/>
      <dgm:spPr/>
      <dgm:t>
        <a:bodyPr/>
        <a:lstStyle/>
        <a:p>
          <a:r>
            <a:rPr lang="en-IN" dirty="0"/>
            <a:t>Test – Annotated 239 </a:t>
          </a:r>
          <a:r>
            <a:rPr lang="en-IN" dirty="0" err="1"/>
            <a:t>Pos</a:t>
          </a:r>
          <a:r>
            <a:rPr lang="en-IN" dirty="0"/>
            <a:t>, 239 Neg</a:t>
          </a:r>
          <a:endParaRPr lang="en-US" dirty="0"/>
        </a:p>
      </dgm:t>
    </dgm:pt>
    <dgm:pt modelId="{C6D7AB6E-1D00-48F5-A64F-FC2747ED0C10}" type="parTrans" cxnId="{147DCF4E-F816-42A9-AF55-32D5113B0B86}">
      <dgm:prSet/>
      <dgm:spPr/>
      <dgm:t>
        <a:bodyPr/>
        <a:lstStyle/>
        <a:p>
          <a:endParaRPr lang="en-US"/>
        </a:p>
      </dgm:t>
    </dgm:pt>
    <dgm:pt modelId="{909706A3-2CA6-45A5-BE8E-A3C7A4480325}" type="sibTrans" cxnId="{147DCF4E-F816-42A9-AF55-32D5113B0B86}">
      <dgm:prSet/>
      <dgm:spPr/>
      <dgm:t>
        <a:bodyPr/>
        <a:lstStyle/>
        <a:p>
          <a:endParaRPr lang="en-US"/>
        </a:p>
      </dgm:t>
    </dgm:pt>
    <dgm:pt modelId="{2807C60B-91A0-4A37-ABBE-7FE4D2D2D835}">
      <dgm:prSet phldrT="[Text]"/>
      <dgm:spPr/>
      <dgm:t>
        <a:bodyPr/>
        <a:lstStyle/>
        <a:p>
          <a:r>
            <a:rPr lang="en-IN" dirty="0"/>
            <a:t>Others (SVM, GBC, etc.</a:t>
          </a:r>
          <a:endParaRPr lang="en-US" dirty="0"/>
        </a:p>
      </dgm:t>
    </dgm:pt>
    <dgm:pt modelId="{186FB14F-5F48-4F79-96B0-DCCE7AF20AD7}" type="parTrans" cxnId="{017A8337-8925-43B5-B304-717DF150B3D3}">
      <dgm:prSet/>
      <dgm:spPr/>
      <dgm:t>
        <a:bodyPr/>
        <a:lstStyle/>
        <a:p>
          <a:endParaRPr lang="en-US"/>
        </a:p>
      </dgm:t>
    </dgm:pt>
    <dgm:pt modelId="{6C537F55-C38B-4ED7-ADBA-C37BF4CC143F}" type="sibTrans" cxnId="{017A8337-8925-43B5-B304-717DF150B3D3}">
      <dgm:prSet/>
      <dgm:spPr/>
      <dgm:t>
        <a:bodyPr/>
        <a:lstStyle/>
        <a:p>
          <a:endParaRPr lang="en-US"/>
        </a:p>
      </dgm:t>
    </dgm:pt>
    <dgm:pt modelId="{EEC7A3A3-B4B4-468F-83B6-6669DF2134BE}">
      <dgm:prSet phldrT="[Text]"/>
      <dgm:spPr/>
      <dgm:t>
        <a:bodyPr/>
        <a:lstStyle/>
        <a:p>
          <a:r>
            <a:rPr lang="en-IN" dirty="0"/>
            <a:t>Train – 956 </a:t>
          </a:r>
          <a:r>
            <a:rPr lang="en-IN" dirty="0" err="1"/>
            <a:t>Pos</a:t>
          </a:r>
          <a:r>
            <a:rPr lang="en-IN" dirty="0"/>
            <a:t>, 956 Neg, Combined feature file</a:t>
          </a:r>
          <a:endParaRPr lang="en-US" dirty="0"/>
        </a:p>
      </dgm:t>
    </dgm:pt>
    <dgm:pt modelId="{89A7EF10-F8FC-46F0-9BFE-1710D15D0EE8}" type="parTrans" cxnId="{B79662BE-00F5-4D18-99D9-DF84EAA79FE6}">
      <dgm:prSet/>
      <dgm:spPr/>
      <dgm:t>
        <a:bodyPr/>
        <a:lstStyle/>
        <a:p>
          <a:endParaRPr lang="en-US"/>
        </a:p>
      </dgm:t>
    </dgm:pt>
    <dgm:pt modelId="{FEFF8F28-F522-4F1B-8B57-6C10F400C77B}" type="sibTrans" cxnId="{B79662BE-00F5-4D18-99D9-DF84EAA79FE6}">
      <dgm:prSet/>
      <dgm:spPr/>
      <dgm:t>
        <a:bodyPr/>
        <a:lstStyle/>
        <a:p>
          <a:endParaRPr lang="en-US"/>
        </a:p>
      </dgm:t>
    </dgm:pt>
    <dgm:pt modelId="{FDA12B4E-42EE-4237-816D-76AFE2BC50DA}">
      <dgm:prSet phldrT="[Text]"/>
      <dgm:spPr/>
      <dgm:t>
        <a:bodyPr/>
        <a:lstStyle/>
        <a:p>
          <a:r>
            <a:rPr lang="en-IN" dirty="0"/>
            <a:t>10-fold Cross Validation</a:t>
          </a:r>
          <a:endParaRPr lang="en-US" dirty="0"/>
        </a:p>
      </dgm:t>
    </dgm:pt>
    <dgm:pt modelId="{ED32D46E-254D-443B-AAFD-5C5C892D15A3}" type="parTrans" cxnId="{62ED49C8-27BB-48FF-BF59-3CEFD4F90793}">
      <dgm:prSet/>
      <dgm:spPr/>
      <dgm:t>
        <a:bodyPr/>
        <a:lstStyle/>
        <a:p>
          <a:endParaRPr lang="en-US"/>
        </a:p>
      </dgm:t>
    </dgm:pt>
    <dgm:pt modelId="{DF2C327B-9D98-4CDE-9402-24068620D3D9}" type="sibTrans" cxnId="{62ED49C8-27BB-48FF-BF59-3CEFD4F90793}">
      <dgm:prSet/>
      <dgm:spPr/>
      <dgm:t>
        <a:bodyPr/>
        <a:lstStyle/>
        <a:p>
          <a:endParaRPr lang="en-US"/>
        </a:p>
      </dgm:t>
    </dgm:pt>
    <dgm:pt modelId="{82C930B2-3D63-4F63-9964-328B830D348A}" type="pres">
      <dgm:prSet presAssocID="{834ADB83-4911-453A-A2E9-12B968A6A2A0}" presName="theList" presStyleCnt="0">
        <dgm:presLayoutVars>
          <dgm:dir/>
          <dgm:animLvl val="lvl"/>
          <dgm:resizeHandles val="exact"/>
        </dgm:presLayoutVars>
      </dgm:prSet>
      <dgm:spPr/>
    </dgm:pt>
    <dgm:pt modelId="{68B28E9E-53F0-4C6A-AF81-33738690FB98}" type="pres">
      <dgm:prSet presAssocID="{F3D01195-A4D2-4610-8CCE-E3AF2B0ED293}" presName="compNode" presStyleCnt="0"/>
      <dgm:spPr/>
    </dgm:pt>
    <dgm:pt modelId="{33A6A6EB-6ECE-47CD-B7B9-1AC710C92D1A}" type="pres">
      <dgm:prSet presAssocID="{F3D01195-A4D2-4610-8CCE-E3AF2B0ED293}" presName="aNode" presStyleLbl="bgShp" presStyleIdx="0" presStyleCnt="4"/>
      <dgm:spPr/>
    </dgm:pt>
    <dgm:pt modelId="{308223F3-D004-456D-9C27-8D2B7855F8FE}" type="pres">
      <dgm:prSet presAssocID="{F3D01195-A4D2-4610-8CCE-E3AF2B0ED293}" presName="textNode" presStyleLbl="bgShp" presStyleIdx="0" presStyleCnt="4"/>
      <dgm:spPr/>
    </dgm:pt>
    <dgm:pt modelId="{15BFE51A-CD76-4CC5-AAF8-E6C2A54AD4A6}" type="pres">
      <dgm:prSet presAssocID="{F3D01195-A4D2-4610-8CCE-E3AF2B0ED293}" presName="compChildNode" presStyleCnt="0"/>
      <dgm:spPr/>
    </dgm:pt>
    <dgm:pt modelId="{75EDD01A-94A0-47EF-810D-C3B4D1A828E8}" type="pres">
      <dgm:prSet presAssocID="{F3D01195-A4D2-4610-8CCE-E3AF2B0ED293}" presName="theInnerList" presStyleCnt="0"/>
      <dgm:spPr/>
    </dgm:pt>
    <dgm:pt modelId="{78D082B0-24D5-41AF-A7F6-20AA97B1362B}" type="pres">
      <dgm:prSet presAssocID="{014B6BE9-9CC9-4403-9E9A-3A3ABFE45B4D}" presName="childNode" presStyleLbl="node1" presStyleIdx="0" presStyleCnt="8">
        <dgm:presLayoutVars>
          <dgm:bulletEnabled val="1"/>
        </dgm:presLayoutVars>
      </dgm:prSet>
      <dgm:spPr/>
    </dgm:pt>
    <dgm:pt modelId="{B0C82FFD-7749-40BB-92A2-F383230DF073}" type="pres">
      <dgm:prSet presAssocID="{014B6BE9-9CC9-4403-9E9A-3A3ABFE45B4D}" presName="aSpace2" presStyleCnt="0"/>
      <dgm:spPr/>
    </dgm:pt>
    <dgm:pt modelId="{494B1F0C-C606-4E59-8DF3-48690CAE15A0}" type="pres">
      <dgm:prSet presAssocID="{2A250F5B-B549-4170-B8B7-C0A62A7C99C5}" presName="childNode" presStyleLbl="node1" presStyleIdx="1" presStyleCnt="8">
        <dgm:presLayoutVars>
          <dgm:bulletEnabled val="1"/>
        </dgm:presLayoutVars>
      </dgm:prSet>
      <dgm:spPr/>
    </dgm:pt>
    <dgm:pt modelId="{99D5E552-B43E-42A4-8778-F5EDA7E60584}" type="pres">
      <dgm:prSet presAssocID="{F3D01195-A4D2-4610-8CCE-E3AF2B0ED293}" presName="aSpace" presStyleCnt="0"/>
      <dgm:spPr/>
    </dgm:pt>
    <dgm:pt modelId="{42B83121-33E4-4A76-BF29-18450EEF066A}" type="pres">
      <dgm:prSet presAssocID="{F1942432-8668-4A22-9620-AAFB37202CC9}" presName="compNode" presStyleCnt="0"/>
      <dgm:spPr/>
    </dgm:pt>
    <dgm:pt modelId="{1B09BC45-6A7D-4312-B22E-00C8344871A6}" type="pres">
      <dgm:prSet presAssocID="{F1942432-8668-4A22-9620-AAFB37202CC9}" presName="aNode" presStyleLbl="bgShp" presStyleIdx="1" presStyleCnt="4"/>
      <dgm:spPr/>
    </dgm:pt>
    <dgm:pt modelId="{D8C4FD66-CB04-4A44-96EC-26B6F83CF71B}" type="pres">
      <dgm:prSet presAssocID="{F1942432-8668-4A22-9620-AAFB37202CC9}" presName="textNode" presStyleLbl="bgShp" presStyleIdx="1" presStyleCnt="4"/>
      <dgm:spPr/>
    </dgm:pt>
    <dgm:pt modelId="{EB1F08F6-AAE8-47AC-BE26-50550455D350}" type="pres">
      <dgm:prSet presAssocID="{F1942432-8668-4A22-9620-AAFB37202CC9}" presName="compChildNode" presStyleCnt="0"/>
      <dgm:spPr/>
    </dgm:pt>
    <dgm:pt modelId="{88309930-10F3-484C-BEE2-825B23060A7C}" type="pres">
      <dgm:prSet presAssocID="{F1942432-8668-4A22-9620-AAFB37202CC9}" presName="theInnerList" presStyleCnt="0"/>
      <dgm:spPr/>
    </dgm:pt>
    <dgm:pt modelId="{E15A95B6-5EEB-42F3-ACF0-78655E102A81}" type="pres">
      <dgm:prSet presAssocID="{490E7DEA-287C-483A-A7ED-13D0C09CA1C9}" presName="childNode" presStyleLbl="node1" presStyleIdx="2" presStyleCnt="8">
        <dgm:presLayoutVars>
          <dgm:bulletEnabled val="1"/>
        </dgm:presLayoutVars>
      </dgm:prSet>
      <dgm:spPr/>
    </dgm:pt>
    <dgm:pt modelId="{7EC648B0-5C00-4575-ADB3-FD4B12FB6E92}" type="pres">
      <dgm:prSet presAssocID="{490E7DEA-287C-483A-A7ED-13D0C09CA1C9}" presName="aSpace2" presStyleCnt="0"/>
      <dgm:spPr/>
    </dgm:pt>
    <dgm:pt modelId="{D74196C1-99E1-4915-87F5-4C13D1FFDA07}" type="pres">
      <dgm:prSet presAssocID="{4DEDF259-6221-4342-A285-5E4F3B7EF2B8}" presName="childNode" presStyleLbl="node1" presStyleIdx="3" presStyleCnt="8">
        <dgm:presLayoutVars>
          <dgm:bulletEnabled val="1"/>
        </dgm:presLayoutVars>
      </dgm:prSet>
      <dgm:spPr/>
    </dgm:pt>
    <dgm:pt modelId="{5EDCE7AC-533F-45A2-841A-C8CBE7BA43AC}" type="pres">
      <dgm:prSet presAssocID="{F1942432-8668-4A22-9620-AAFB37202CC9}" presName="aSpace" presStyleCnt="0"/>
      <dgm:spPr/>
    </dgm:pt>
    <dgm:pt modelId="{B28D8535-C090-4D9F-AD97-B04FFAE681C3}" type="pres">
      <dgm:prSet presAssocID="{92BE3E36-0C08-447F-9E25-57B211422267}" presName="compNode" presStyleCnt="0"/>
      <dgm:spPr/>
    </dgm:pt>
    <dgm:pt modelId="{4832E89D-A619-42DA-810A-5A64C913908D}" type="pres">
      <dgm:prSet presAssocID="{92BE3E36-0C08-447F-9E25-57B211422267}" presName="aNode" presStyleLbl="bgShp" presStyleIdx="2" presStyleCnt="4"/>
      <dgm:spPr/>
    </dgm:pt>
    <dgm:pt modelId="{662F611E-0399-4EF3-A40A-EDA73C703A2E}" type="pres">
      <dgm:prSet presAssocID="{92BE3E36-0C08-447F-9E25-57B211422267}" presName="textNode" presStyleLbl="bgShp" presStyleIdx="2" presStyleCnt="4"/>
      <dgm:spPr/>
    </dgm:pt>
    <dgm:pt modelId="{CB5D593A-743E-4C2F-8DBE-33231D7DBE9D}" type="pres">
      <dgm:prSet presAssocID="{92BE3E36-0C08-447F-9E25-57B211422267}" presName="compChildNode" presStyleCnt="0"/>
      <dgm:spPr/>
    </dgm:pt>
    <dgm:pt modelId="{527180EB-4416-482F-AFFD-F31AC2ECB69D}" type="pres">
      <dgm:prSet presAssocID="{92BE3E36-0C08-447F-9E25-57B211422267}" presName="theInnerList" presStyleCnt="0"/>
      <dgm:spPr/>
    </dgm:pt>
    <dgm:pt modelId="{9A3453B3-74DC-496B-AEED-24F8C33C4BFA}" type="pres">
      <dgm:prSet presAssocID="{1B91FB3B-8A20-48AB-9EAF-1F4DB619E8AD}" presName="childNode" presStyleLbl="node1" presStyleIdx="4" presStyleCnt="8">
        <dgm:presLayoutVars>
          <dgm:bulletEnabled val="1"/>
        </dgm:presLayoutVars>
      </dgm:prSet>
      <dgm:spPr/>
    </dgm:pt>
    <dgm:pt modelId="{F9EC4A30-33B1-4925-B563-EB918669C2F0}" type="pres">
      <dgm:prSet presAssocID="{1B91FB3B-8A20-48AB-9EAF-1F4DB619E8AD}" presName="aSpace2" presStyleCnt="0"/>
      <dgm:spPr/>
    </dgm:pt>
    <dgm:pt modelId="{DF07B1C6-5B7A-4CA8-911E-CDB04B95BF47}" type="pres">
      <dgm:prSet presAssocID="{19D54B5F-49D4-4EE6-9654-5654CB3F4AA7}" presName="childNode" presStyleLbl="node1" presStyleIdx="5" presStyleCnt="8">
        <dgm:presLayoutVars>
          <dgm:bulletEnabled val="1"/>
        </dgm:presLayoutVars>
      </dgm:prSet>
      <dgm:spPr/>
    </dgm:pt>
    <dgm:pt modelId="{0AA1B0CE-A64B-4584-BAFC-3189DCD9B137}" type="pres">
      <dgm:prSet presAssocID="{92BE3E36-0C08-447F-9E25-57B211422267}" presName="aSpace" presStyleCnt="0"/>
      <dgm:spPr/>
    </dgm:pt>
    <dgm:pt modelId="{76D02BBE-E406-47B7-AFA8-39343E424009}" type="pres">
      <dgm:prSet presAssocID="{2807C60B-91A0-4A37-ABBE-7FE4D2D2D835}" presName="compNode" presStyleCnt="0"/>
      <dgm:spPr/>
    </dgm:pt>
    <dgm:pt modelId="{FF920E49-5B40-4CC0-ABD9-C9B7EFD1BEF9}" type="pres">
      <dgm:prSet presAssocID="{2807C60B-91A0-4A37-ABBE-7FE4D2D2D835}" presName="aNode" presStyleLbl="bgShp" presStyleIdx="3" presStyleCnt="4"/>
      <dgm:spPr/>
    </dgm:pt>
    <dgm:pt modelId="{56638E70-E176-4BD5-AF12-A81AF5283F3F}" type="pres">
      <dgm:prSet presAssocID="{2807C60B-91A0-4A37-ABBE-7FE4D2D2D835}" presName="textNode" presStyleLbl="bgShp" presStyleIdx="3" presStyleCnt="4"/>
      <dgm:spPr/>
    </dgm:pt>
    <dgm:pt modelId="{9C71B109-FD50-48B6-8268-E5AD9C0DAED3}" type="pres">
      <dgm:prSet presAssocID="{2807C60B-91A0-4A37-ABBE-7FE4D2D2D835}" presName="compChildNode" presStyleCnt="0"/>
      <dgm:spPr/>
    </dgm:pt>
    <dgm:pt modelId="{C55F7D8B-F193-4B54-B0DE-504F60C12597}" type="pres">
      <dgm:prSet presAssocID="{2807C60B-91A0-4A37-ABBE-7FE4D2D2D835}" presName="theInnerList" presStyleCnt="0"/>
      <dgm:spPr/>
    </dgm:pt>
    <dgm:pt modelId="{10D714E7-17C4-4C07-8284-097D5124B149}" type="pres">
      <dgm:prSet presAssocID="{EEC7A3A3-B4B4-468F-83B6-6669DF2134BE}" presName="childNode" presStyleLbl="node1" presStyleIdx="6" presStyleCnt="8">
        <dgm:presLayoutVars>
          <dgm:bulletEnabled val="1"/>
        </dgm:presLayoutVars>
      </dgm:prSet>
      <dgm:spPr/>
    </dgm:pt>
    <dgm:pt modelId="{367972D4-EA43-42DA-9FB6-1760A96771F3}" type="pres">
      <dgm:prSet presAssocID="{EEC7A3A3-B4B4-468F-83B6-6669DF2134BE}" presName="aSpace2" presStyleCnt="0"/>
      <dgm:spPr/>
    </dgm:pt>
    <dgm:pt modelId="{E361E54C-2313-4D76-98C0-AA0D2DA78341}" type="pres">
      <dgm:prSet presAssocID="{FDA12B4E-42EE-4237-816D-76AFE2BC50D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35A73E04-4FC8-4F61-8C8E-355FD5469159}" type="presOf" srcId="{4DEDF259-6221-4342-A285-5E4F3B7EF2B8}" destId="{D74196C1-99E1-4915-87F5-4C13D1FFDA07}" srcOrd="0" destOrd="0" presId="urn:microsoft.com/office/officeart/2005/8/layout/lProcess2"/>
    <dgm:cxn modelId="{670A9F04-12CD-48DF-B055-2CF5ECF9F13E}" type="presOf" srcId="{F3D01195-A4D2-4610-8CCE-E3AF2B0ED293}" destId="{308223F3-D004-456D-9C27-8D2B7855F8FE}" srcOrd="1" destOrd="0" presId="urn:microsoft.com/office/officeart/2005/8/layout/lProcess2"/>
    <dgm:cxn modelId="{457F611C-7472-4D47-B9AF-5BB8B4FAA5DB}" srcId="{834ADB83-4911-453A-A2E9-12B968A6A2A0}" destId="{F1942432-8668-4A22-9620-AAFB37202CC9}" srcOrd="1" destOrd="0" parTransId="{026EFC8E-E2F4-44A2-B726-1340B958824F}" sibTransId="{56F8BCED-7BA9-48BA-9E49-380670E29E15}"/>
    <dgm:cxn modelId="{ACCF531D-E02E-4BBB-B8AB-59025F910F12}" type="presOf" srcId="{834ADB83-4911-453A-A2E9-12B968A6A2A0}" destId="{82C930B2-3D63-4F63-9964-328B830D348A}" srcOrd="0" destOrd="0" presId="urn:microsoft.com/office/officeart/2005/8/layout/lProcess2"/>
    <dgm:cxn modelId="{5FC06521-3F80-48E2-96C4-978868505E21}" type="presOf" srcId="{490E7DEA-287C-483A-A7ED-13D0C09CA1C9}" destId="{E15A95B6-5EEB-42F3-ACF0-78655E102A81}" srcOrd="0" destOrd="0" presId="urn:microsoft.com/office/officeart/2005/8/layout/lProcess2"/>
    <dgm:cxn modelId="{F3AC1C2D-A006-4366-82D7-A326A819E40C}" type="presOf" srcId="{1B91FB3B-8A20-48AB-9EAF-1F4DB619E8AD}" destId="{9A3453B3-74DC-496B-AEED-24F8C33C4BFA}" srcOrd="0" destOrd="0" presId="urn:microsoft.com/office/officeart/2005/8/layout/lProcess2"/>
    <dgm:cxn modelId="{CF62352E-17BE-419C-8A5A-4239F82CDEB9}" type="presOf" srcId="{19D54B5F-49D4-4EE6-9654-5654CB3F4AA7}" destId="{DF07B1C6-5B7A-4CA8-911E-CDB04B95BF47}" srcOrd="0" destOrd="0" presId="urn:microsoft.com/office/officeart/2005/8/layout/lProcess2"/>
    <dgm:cxn modelId="{017A8337-8925-43B5-B304-717DF150B3D3}" srcId="{834ADB83-4911-453A-A2E9-12B968A6A2A0}" destId="{2807C60B-91A0-4A37-ABBE-7FE4D2D2D835}" srcOrd="3" destOrd="0" parTransId="{186FB14F-5F48-4F79-96B0-DCCE7AF20AD7}" sibTransId="{6C537F55-C38B-4ED7-ADBA-C37BF4CC143F}"/>
    <dgm:cxn modelId="{E72A025D-5FDC-4233-AB54-4E95D48EE2F5}" type="presOf" srcId="{014B6BE9-9CC9-4403-9E9A-3A3ABFE45B4D}" destId="{78D082B0-24D5-41AF-A7F6-20AA97B1362B}" srcOrd="0" destOrd="0" presId="urn:microsoft.com/office/officeart/2005/8/layout/lProcess2"/>
    <dgm:cxn modelId="{147DCF4E-F816-42A9-AF55-32D5113B0B86}" srcId="{92BE3E36-0C08-447F-9E25-57B211422267}" destId="{19D54B5F-49D4-4EE6-9654-5654CB3F4AA7}" srcOrd="1" destOrd="0" parTransId="{C6D7AB6E-1D00-48F5-A64F-FC2747ED0C10}" sibTransId="{909706A3-2CA6-45A5-BE8E-A3C7A4480325}"/>
    <dgm:cxn modelId="{8423B154-6000-46F1-B3F6-AF6396E2B5F4}" srcId="{F3D01195-A4D2-4610-8CCE-E3AF2B0ED293}" destId="{014B6BE9-9CC9-4403-9E9A-3A3ABFE45B4D}" srcOrd="0" destOrd="0" parTransId="{7DB14CCE-FA42-41AB-BAC6-89E41368F27A}" sibTransId="{D2D264AE-21A3-457C-A522-265ED505E380}"/>
    <dgm:cxn modelId="{0F541392-1EEB-483D-B348-01B4A639D47D}" type="presOf" srcId="{92BE3E36-0C08-447F-9E25-57B211422267}" destId="{662F611E-0399-4EF3-A40A-EDA73C703A2E}" srcOrd="1" destOrd="0" presId="urn:microsoft.com/office/officeart/2005/8/layout/lProcess2"/>
    <dgm:cxn modelId="{09D490A1-4DFC-48D1-B4AE-B4BDD2846016}" type="presOf" srcId="{F1942432-8668-4A22-9620-AAFB37202CC9}" destId="{1B09BC45-6A7D-4312-B22E-00C8344871A6}" srcOrd="0" destOrd="0" presId="urn:microsoft.com/office/officeart/2005/8/layout/lProcess2"/>
    <dgm:cxn modelId="{AB3F47AB-E8C5-4BB6-BC6D-1C99CAF9D34A}" type="presOf" srcId="{2807C60B-91A0-4A37-ABBE-7FE4D2D2D835}" destId="{FF920E49-5B40-4CC0-ABD9-C9B7EFD1BEF9}" srcOrd="0" destOrd="0" presId="urn:microsoft.com/office/officeart/2005/8/layout/lProcess2"/>
    <dgm:cxn modelId="{C40B89AB-12A0-4512-B5F2-19FC6B526991}" srcId="{834ADB83-4911-453A-A2E9-12B968A6A2A0}" destId="{92BE3E36-0C08-447F-9E25-57B211422267}" srcOrd="2" destOrd="0" parTransId="{8C78887A-1E86-490D-BAF3-A2236BDA6E28}" sibTransId="{98CEEA30-FA91-4D64-AE6D-2430B051CEAF}"/>
    <dgm:cxn modelId="{43BBADB6-D480-4FE3-91B3-B339142BF738}" type="presOf" srcId="{2807C60B-91A0-4A37-ABBE-7FE4D2D2D835}" destId="{56638E70-E176-4BD5-AF12-A81AF5283F3F}" srcOrd="1" destOrd="0" presId="urn:microsoft.com/office/officeart/2005/8/layout/lProcess2"/>
    <dgm:cxn modelId="{ED0E11BD-8B0C-4316-A5E0-27E223C58BCA}" type="presOf" srcId="{F1942432-8668-4A22-9620-AAFB37202CC9}" destId="{D8C4FD66-CB04-4A44-96EC-26B6F83CF71B}" srcOrd="1" destOrd="0" presId="urn:microsoft.com/office/officeart/2005/8/layout/lProcess2"/>
    <dgm:cxn modelId="{B79662BE-00F5-4D18-99D9-DF84EAA79FE6}" srcId="{2807C60B-91A0-4A37-ABBE-7FE4D2D2D835}" destId="{EEC7A3A3-B4B4-468F-83B6-6669DF2134BE}" srcOrd="0" destOrd="0" parTransId="{89A7EF10-F8FC-46F0-9BFE-1710D15D0EE8}" sibTransId="{FEFF8F28-F522-4F1B-8B57-6C10F400C77B}"/>
    <dgm:cxn modelId="{E1E541BF-7741-43EC-A304-F41A3FDA5227}" srcId="{834ADB83-4911-453A-A2E9-12B968A6A2A0}" destId="{F3D01195-A4D2-4610-8CCE-E3AF2B0ED293}" srcOrd="0" destOrd="0" parTransId="{63D36139-24AE-4EFE-B7A6-A6A902B33ACA}" sibTransId="{3F7D1DEE-DE2C-4EC8-9A4E-ADDC9F4F7292}"/>
    <dgm:cxn modelId="{569974C4-1971-4954-AAD1-6736300232D7}" type="presOf" srcId="{FDA12B4E-42EE-4237-816D-76AFE2BC50DA}" destId="{E361E54C-2313-4D76-98C0-AA0D2DA78341}" srcOrd="0" destOrd="0" presId="urn:microsoft.com/office/officeart/2005/8/layout/lProcess2"/>
    <dgm:cxn modelId="{35646BC6-E719-4521-BF60-3693D8210D69}" srcId="{92BE3E36-0C08-447F-9E25-57B211422267}" destId="{1B91FB3B-8A20-48AB-9EAF-1F4DB619E8AD}" srcOrd="0" destOrd="0" parTransId="{0BBE65E9-E2E9-4441-9F4F-B9075F3C5DEA}" sibTransId="{629FD60D-9C52-4909-A9C5-9CA81730CC6A}"/>
    <dgm:cxn modelId="{62ED49C8-27BB-48FF-BF59-3CEFD4F90793}" srcId="{2807C60B-91A0-4A37-ABBE-7FE4D2D2D835}" destId="{FDA12B4E-42EE-4237-816D-76AFE2BC50DA}" srcOrd="1" destOrd="0" parTransId="{ED32D46E-254D-443B-AAFD-5C5C892D15A3}" sibTransId="{DF2C327B-9D98-4CDE-9402-24068620D3D9}"/>
    <dgm:cxn modelId="{FAD694D7-D679-4FFC-AC89-E9AB3FB21A2E}" srcId="{F3D01195-A4D2-4610-8CCE-E3AF2B0ED293}" destId="{2A250F5B-B549-4170-B8B7-C0A62A7C99C5}" srcOrd="1" destOrd="0" parTransId="{465F3D2F-E077-43B3-8435-0D90B215ACCC}" sibTransId="{DAA8077D-8F7B-45E7-A4B3-076119AAE07E}"/>
    <dgm:cxn modelId="{2C65ABD9-C9DB-43B9-9129-0D6ACE6ACEBA}" type="presOf" srcId="{2A250F5B-B549-4170-B8B7-C0A62A7C99C5}" destId="{494B1F0C-C606-4E59-8DF3-48690CAE15A0}" srcOrd="0" destOrd="0" presId="urn:microsoft.com/office/officeart/2005/8/layout/lProcess2"/>
    <dgm:cxn modelId="{B166E5DD-7AF3-421D-BB48-C407FDAC55B3}" srcId="{F1942432-8668-4A22-9620-AAFB37202CC9}" destId="{490E7DEA-287C-483A-A7ED-13D0C09CA1C9}" srcOrd="0" destOrd="0" parTransId="{7F2557CA-DC54-4EAB-8435-4EAB78B0E87A}" sibTransId="{1479CC3F-B2D9-4B89-9A4B-AAF6C12579D1}"/>
    <dgm:cxn modelId="{665128EA-D6A4-4C96-896A-4D57EF61AADC}" srcId="{F1942432-8668-4A22-9620-AAFB37202CC9}" destId="{4DEDF259-6221-4342-A285-5E4F3B7EF2B8}" srcOrd="1" destOrd="0" parTransId="{A39F7272-2C8E-4BE1-AB27-45C89492928C}" sibTransId="{8D3A8985-A1A4-4074-B89A-2E3FDEC190B0}"/>
    <dgm:cxn modelId="{1BB7C0EF-9187-4782-B7A2-3B1F3689E1B9}" type="presOf" srcId="{92BE3E36-0C08-447F-9E25-57B211422267}" destId="{4832E89D-A619-42DA-810A-5A64C913908D}" srcOrd="0" destOrd="0" presId="urn:microsoft.com/office/officeart/2005/8/layout/lProcess2"/>
    <dgm:cxn modelId="{04DF24F6-D4D1-4FAD-A6A9-66168AFB4B18}" type="presOf" srcId="{EEC7A3A3-B4B4-468F-83B6-6669DF2134BE}" destId="{10D714E7-17C4-4C07-8284-097D5124B149}" srcOrd="0" destOrd="0" presId="urn:microsoft.com/office/officeart/2005/8/layout/lProcess2"/>
    <dgm:cxn modelId="{D49C4BF7-AEAE-4418-8A33-8D66A6075BFF}" type="presOf" srcId="{F3D01195-A4D2-4610-8CCE-E3AF2B0ED293}" destId="{33A6A6EB-6ECE-47CD-B7B9-1AC710C92D1A}" srcOrd="0" destOrd="0" presId="urn:microsoft.com/office/officeart/2005/8/layout/lProcess2"/>
    <dgm:cxn modelId="{62195810-7FEB-486A-BB99-6A3828C234FF}" type="presParOf" srcId="{82C930B2-3D63-4F63-9964-328B830D348A}" destId="{68B28E9E-53F0-4C6A-AF81-33738690FB98}" srcOrd="0" destOrd="0" presId="urn:microsoft.com/office/officeart/2005/8/layout/lProcess2"/>
    <dgm:cxn modelId="{964F4FAB-8BA5-4F5F-9494-48204317A0A0}" type="presParOf" srcId="{68B28E9E-53F0-4C6A-AF81-33738690FB98}" destId="{33A6A6EB-6ECE-47CD-B7B9-1AC710C92D1A}" srcOrd="0" destOrd="0" presId="urn:microsoft.com/office/officeart/2005/8/layout/lProcess2"/>
    <dgm:cxn modelId="{48F94CC6-7DDF-4E4C-9C7B-160F2EC6ECD4}" type="presParOf" srcId="{68B28E9E-53F0-4C6A-AF81-33738690FB98}" destId="{308223F3-D004-456D-9C27-8D2B7855F8FE}" srcOrd="1" destOrd="0" presId="urn:microsoft.com/office/officeart/2005/8/layout/lProcess2"/>
    <dgm:cxn modelId="{D555F53F-9427-44D8-8A4D-F92820EB87F0}" type="presParOf" srcId="{68B28E9E-53F0-4C6A-AF81-33738690FB98}" destId="{15BFE51A-CD76-4CC5-AAF8-E6C2A54AD4A6}" srcOrd="2" destOrd="0" presId="urn:microsoft.com/office/officeart/2005/8/layout/lProcess2"/>
    <dgm:cxn modelId="{2F3E48F4-0D8C-4BB7-AC12-9485B635EF72}" type="presParOf" srcId="{15BFE51A-CD76-4CC5-AAF8-E6C2A54AD4A6}" destId="{75EDD01A-94A0-47EF-810D-C3B4D1A828E8}" srcOrd="0" destOrd="0" presId="urn:microsoft.com/office/officeart/2005/8/layout/lProcess2"/>
    <dgm:cxn modelId="{10E2810A-B849-404D-94C4-A2DE1949CCBA}" type="presParOf" srcId="{75EDD01A-94A0-47EF-810D-C3B4D1A828E8}" destId="{78D082B0-24D5-41AF-A7F6-20AA97B1362B}" srcOrd="0" destOrd="0" presId="urn:microsoft.com/office/officeart/2005/8/layout/lProcess2"/>
    <dgm:cxn modelId="{AF310F7C-B14E-4EE9-ADA9-8BE9043ADE3D}" type="presParOf" srcId="{75EDD01A-94A0-47EF-810D-C3B4D1A828E8}" destId="{B0C82FFD-7749-40BB-92A2-F383230DF073}" srcOrd="1" destOrd="0" presId="urn:microsoft.com/office/officeart/2005/8/layout/lProcess2"/>
    <dgm:cxn modelId="{DAB2AF2E-E984-4736-98B2-A3F35C65B9A2}" type="presParOf" srcId="{75EDD01A-94A0-47EF-810D-C3B4D1A828E8}" destId="{494B1F0C-C606-4E59-8DF3-48690CAE15A0}" srcOrd="2" destOrd="0" presId="urn:microsoft.com/office/officeart/2005/8/layout/lProcess2"/>
    <dgm:cxn modelId="{8E341599-909C-4CFF-A939-D7D87357F25E}" type="presParOf" srcId="{82C930B2-3D63-4F63-9964-328B830D348A}" destId="{99D5E552-B43E-42A4-8778-F5EDA7E60584}" srcOrd="1" destOrd="0" presId="urn:microsoft.com/office/officeart/2005/8/layout/lProcess2"/>
    <dgm:cxn modelId="{FB39D14B-CF95-400E-8900-E808AF4F0CB7}" type="presParOf" srcId="{82C930B2-3D63-4F63-9964-328B830D348A}" destId="{42B83121-33E4-4A76-BF29-18450EEF066A}" srcOrd="2" destOrd="0" presId="urn:microsoft.com/office/officeart/2005/8/layout/lProcess2"/>
    <dgm:cxn modelId="{F326CB8D-F326-4B8F-9399-86F5B964AD20}" type="presParOf" srcId="{42B83121-33E4-4A76-BF29-18450EEF066A}" destId="{1B09BC45-6A7D-4312-B22E-00C8344871A6}" srcOrd="0" destOrd="0" presId="urn:microsoft.com/office/officeart/2005/8/layout/lProcess2"/>
    <dgm:cxn modelId="{96FC1DBA-F8D1-4CB5-B298-705712A464DD}" type="presParOf" srcId="{42B83121-33E4-4A76-BF29-18450EEF066A}" destId="{D8C4FD66-CB04-4A44-96EC-26B6F83CF71B}" srcOrd="1" destOrd="0" presId="urn:microsoft.com/office/officeart/2005/8/layout/lProcess2"/>
    <dgm:cxn modelId="{966DF31A-2567-444F-8528-94D9ADA63901}" type="presParOf" srcId="{42B83121-33E4-4A76-BF29-18450EEF066A}" destId="{EB1F08F6-AAE8-47AC-BE26-50550455D350}" srcOrd="2" destOrd="0" presId="urn:microsoft.com/office/officeart/2005/8/layout/lProcess2"/>
    <dgm:cxn modelId="{C69D09E7-12CF-434B-8D89-95D26E140FA9}" type="presParOf" srcId="{EB1F08F6-AAE8-47AC-BE26-50550455D350}" destId="{88309930-10F3-484C-BEE2-825B23060A7C}" srcOrd="0" destOrd="0" presId="urn:microsoft.com/office/officeart/2005/8/layout/lProcess2"/>
    <dgm:cxn modelId="{17F2C85D-7253-49FB-854B-228A4AB37D07}" type="presParOf" srcId="{88309930-10F3-484C-BEE2-825B23060A7C}" destId="{E15A95B6-5EEB-42F3-ACF0-78655E102A81}" srcOrd="0" destOrd="0" presId="urn:microsoft.com/office/officeart/2005/8/layout/lProcess2"/>
    <dgm:cxn modelId="{E5C87041-95A9-4D87-8169-C97CC4D51140}" type="presParOf" srcId="{88309930-10F3-484C-BEE2-825B23060A7C}" destId="{7EC648B0-5C00-4575-ADB3-FD4B12FB6E92}" srcOrd="1" destOrd="0" presId="urn:microsoft.com/office/officeart/2005/8/layout/lProcess2"/>
    <dgm:cxn modelId="{DBA363A8-4361-4F99-A814-8C1C9A788865}" type="presParOf" srcId="{88309930-10F3-484C-BEE2-825B23060A7C}" destId="{D74196C1-99E1-4915-87F5-4C13D1FFDA07}" srcOrd="2" destOrd="0" presId="urn:microsoft.com/office/officeart/2005/8/layout/lProcess2"/>
    <dgm:cxn modelId="{EAF58DD8-FA9D-4200-97A5-20D14A8CA248}" type="presParOf" srcId="{82C930B2-3D63-4F63-9964-328B830D348A}" destId="{5EDCE7AC-533F-45A2-841A-C8CBE7BA43AC}" srcOrd="3" destOrd="0" presId="urn:microsoft.com/office/officeart/2005/8/layout/lProcess2"/>
    <dgm:cxn modelId="{D670D80F-66A6-455D-BFE6-F0D9C095764E}" type="presParOf" srcId="{82C930B2-3D63-4F63-9964-328B830D348A}" destId="{B28D8535-C090-4D9F-AD97-B04FFAE681C3}" srcOrd="4" destOrd="0" presId="urn:microsoft.com/office/officeart/2005/8/layout/lProcess2"/>
    <dgm:cxn modelId="{73FA85B1-2BD1-47F6-8B7E-441F70D74698}" type="presParOf" srcId="{B28D8535-C090-4D9F-AD97-B04FFAE681C3}" destId="{4832E89D-A619-42DA-810A-5A64C913908D}" srcOrd="0" destOrd="0" presId="urn:microsoft.com/office/officeart/2005/8/layout/lProcess2"/>
    <dgm:cxn modelId="{2EC9F40C-5AF8-4E57-B3A8-C68BDC3D17E7}" type="presParOf" srcId="{B28D8535-C090-4D9F-AD97-B04FFAE681C3}" destId="{662F611E-0399-4EF3-A40A-EDA73C703A2E}" srcOrd="1" destOrd="0" presId="urn:microsoft.com/office/officeart/2005/8/layout/lProcess2"/>
    <dgm:cxn modelId="{72E9E368-AEB0-4789-A49E-73C9F861FA4F}" type="presParOf" srcId="{B28D8535-C090-4D9F-AD97-B04FFAE681C3}" destId="{CB5D593A-743E-4C2F-8DBE-33231D7DBE9D}" srcOrd="2" destOrd="0" presId="urn:microsoft.com/office/officeart/2005/8/layout/lProcess2"/>
    <dgm:cxn modelId="{821F7120-15F3-4B81-BA87-456BA226F721}" type="presParOf" srcId="{CB5D593A-743E-4C2F-8DBE-33231D7DBE9D}" destId="{527180EB-4416-482F-AFFD-F31AC2ECB69D}" srcOrd="0" destOrd="0" presId="urn:microsoft.com/office/officeart/2005/8/layout/lProcess2"/>
    <dgm:cxn modelId="{75E7AAB2-EAFD-4D14-8FB5-3D69B11480C9}" type="presParOf" srcId="{527180EB-4416-482F-AFFD-F31AC2ECB69D}" destId="{9A3453B3-74DC-496B-AEED-24F8C33C4BFA}" srcOrd="0" destOrd="0" presId="urn:microsoft.com/office/officeart/2005/8/layout/lProcess2"/>
    <dgm:cxn modelId="{3A16AABB-01AC-4B35-AD3C-96291143478A}" type="presParOf" srcId="{527180EB-4416-482F-AFFD-F31AC2ECB69D}" destId="{F9EC4A30-33B1-4925-B563-EB918669C2F0}" srcOrd="1" destOrd="0" presId="urn:microsoft.com/office/officeart/2005/8/layout/lProcess2"/>
    <dgm:cxn modelId="{4CDD8A90-6F9B-44B4-9AA6-BABD89F867E4}" type="presParOf" srcId="{527180EB-4416-482F-AFFD-F31AC2ECB69D}" destId="{DF07B1C6-5B7A-4CA8-911E-CDB04B95BF47}" srcOrd="2" destOrd="0" presId="urn:microsoft.com/office/officeart/2005/8/layout/lProcess2"/>
    <dgm:cxn modelId="{5B23895C-DD65-4551-AB93-D73E07FE5F3A}" type="presParOf" srcId="{82C930B2-3D63-4F63-9964-328B830D348A}" destId="{0AA1B0CE-A64B-4584-BAFC-3189DCD9B137}" srcOrd="5" destOrd="0" presId="urn:microsoft.com/office/officeart/2005/8/layout/lProcess2"/>
    <dgm:cxn modelId="{B674E2A8-289A-4B71-8E1D-C4089924BA03}" type="presParOf" srcId="{82C930B2-3D63-4F63-9964-328B830D348A}" destId="{76D02BBE-E406-47B7-AFA8-39343E424009}" srcOrd="6" destOrd="0" presId="urn:microsoft.com/office/officeart/2005/8/layout/lProcess2"/>
    <dgm:cxn modelId="{8D56998F-69C4-4D59-A67F-8365B831B1AA}" type="presParOf" srcId="{76D02BBE-E406-47B7-AFA8-39343E424009}" destId="{FF920E49-5B40-4CC0-ABD9-C9B7EFD1BEF9}" srcOrd="0" destOrd="0" presId="urn:microsoft.com/office/officeart/2005/8/layout/lProcess2"/>
    <dgm:cxn modelId="{0A2C16F4-A6F7-4F97-AFB7-C0BDD1AE2BEE}" type="presParOf" srcId="{76D02BBE-E406-47B7-AFA8-39343E424009}" destId="{56638E70-E176-4BD5-AF12-A81AF5283F3F}" srcOrd="1" destOrd="0" presId="urn:microsoft.com/office/officeart/2005/8/layout/lProcess2"/>
    <dgm:cxn modelId="{764DA782-DD73-4A0A-ACB3-45F9C36C60E5}" type="presParOf" srcId="{76D02BBE-E406-47B7-AFA8-39343E424009}" destId="{9C71B109-FD50-48B6-8268-E5AD9C0DAED3}" srcOrd="2" destOrd="0" presId="urn:microsoft.com/office/officeart/2005/8/layout/lProcess2"/>
    <dgm:cxn modelId="{5026DEB5-51B0-4335-B2CB-97B565C118F8}" type="presParOf" srcId="{9C71B109-FD50-48B6-8268-E5AD9C0DAED3}" destId="{C55F7D8B-F193-4B54-B0DE-504F60C12597}" srcOrd="0" destOrd="0" presId="urn:microsoft.com/office/officeart/2005/8/layout/lProcess2"/>
    <dgm:cxn modelId="{2C4DF102-4406-42A3-95EE-7C42585DAE43}" type="presParOf" srcId="{C55F7D8B-F193-4B54-B0DE-504F60C12597}" destId="{10D714E7-17C4-4C07-8284-097D5124B149}" srcOrd="0" destOrd="0" presId="urn:microsoft.com/office/officeart/2005/8/layout/lProcess2"/>
    <dgm:cxn modelId="{93E4F090-9856-4185-8082-B941C8EFAE25}" type="presParOf" srcId="{C55F7D8B-F193-4B54-B0DE-504F60C12597}" destId="{367972D4-EA43-42DA-9FB6-1760A96771F3}" srcOrd="1" destOrd="0" presId="urn:microsoft.com/office/officeart/2005/8/layout/lProcess2"/>
    <dgm:cxn modelId="{97BEB59F-27C2-41F1-9604-7C841B6C0881}" type="presParOf" srcId="{C55F7D8B-F193-4B54-B0DE-504F60C12597}" destId="{E361E54C-2313-4D76-98C0-AA0D2DA7834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652AF-3DC4-4DF1-93DE-8FAA494B633A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47B2E67B-4285-4D3F-9E4B-B98CC1F5CFDB}">
      <dgm:prSet phldrT="[Text]"/>
      <dgm:spPr/>
      <dgm:t>
        <a:bodyPr/>
        <a:lstStyle/>
        <a:p>
          <a:r>
            <a:rPr lang="en-IN" dirty="0"/>
            <a:t>1. Feature Generation or Extraction</a:t>
          </a:r>
          <a:endParaRPr lang="en-US" dirty="0"/>
        </a:p>
      </dgm:t>
    </dgm:pt>
    <dgm:pt modelId="{5EE12C02-BDC2-4269-A2AD-9505D11263D7}" type="parTrans" cxnId="{75E89F98-CCFD-48FF-8770-A0CF0B35736B}">
      <dgm:prSet/>
      <dgm:spPr/>
      <dgm:t>
        <a:bodyPr/>
        <a:lstStyle/>
        <a:p>
          <a:endParaRPr lang="en-US"/>
        </a:p>
      </dgm:t>
    </dgm:pt>
    <dgm:pt modelId="{2128B0B1-A605-4AF2-945F-031573011946}" type="sibTrans" cxnId="{75E89F98-CCFD-48FF-8770-A0CF0B35736B}">
      <dgm:prSet/>
      <dgm:spPr/>
      <dgm:t>
        <a:bodyPr/>
        <a:lstStyle/>
        <a:p>
          <a:endParaRPr lang="en-US"/>
        </a:p>
      </dgm:t>
    </dgm:pt>
    <dgm:pt modelId="{0718A124-32C6-44AD-A35B-61C9C534402D}">
      <dgm:prSet phldrT="[Text]"/>
      <dgm:spPr/>
      <dgm:t>
        <a:bodyPr/>
        <a:lstStyle/>
        <a:p>
          <a:r>
            <a:rPr lang="en-IN" dirty="0"/>
            <a:t>2. Calculation of integral image</a:t>
          </a:r>
          <a:endParaRPr lang="en-US" dirty="0"/>
        </a:p>
      </dgm:t>
    </dgm:pt>
    <dgm:pt modelId="{5AD78B3B-2A21-4DC3-A4F5-A6A9057D849B}" type="parTrans" cxnId="{09F37CB7-7A24-42DA-B848-D80186319068}">
      <dgm:prSet/>
      <dgm:spPr/>
      <dgm:t>
        <a:bodyPr/>
        <a:lstStyle/>
        <a:p>
          <a:endParaRPr lang="en-US"/>
        </a:p>
      </dgm:t>
    </dgm:pt>
    <dgm:pt modelId="{5B59C5B0-1943-4400-BB35-41D5568C107D}" type="sibTrans" cxnId="{09F37CB7-7A24-42DA-B848-D80186319068}">
      <dgm:prSet/>
      <dgm:spPr/>
      <dgm:t>
        <a:bodyPr/>
        <a:lstStyle/>
        <a:p>
          <a:endParaRPr lang="en-US"/>
        </a:p>
      </dgm:t>
    </dgm:pt>
    <dgm:pt modelId="{D0C2C72E-2064-4890-9157-EF19D610AF78}">
      <dgm:prSet phldrT="[Text]"/>
      <dgm:spPr/>
      <dgm:t>
        <a:bodyPr/>
        <a:lstStyle/>
        <a:p>
          <a:r>
            <a:rPr lang="en-IN" dirty="0"/>
            <a:t>3. Boosting using AdaBoost algorithm</a:t>
          </a:r>
          <a:endParaRPr lang="en-US" dirty="0"/>
        </a:p>
      </dgm:t>
    </dgm:pt>
    <dgm:pt modelId="{0F960716-8124-4C10-8C54-0840503126C4}" type="parTrans" cxnId="{A277C0A8-F56D-408E-95E9-7B06BEF72489}">
      <dgm:prSet/>
      <dgm:spPr/>
      <dgm:t>
        <a:bodyPr/>
        <a:lstStyle/>
        <a:p>
          <a:endParaRPr lang="en-US"/>
        </a:p>
      </dgm:t>
    </dgm:pt>
    <dgm:pt modelId="{45F8A928-BDDC-4BCD-8D17-7B43E1249A9D}" type="sibTrans" cxnId="{A277C0A8-F56D-408E-95E9-7B06BEF72489}">
      <dgm:prSet/>
      <dgm:spPr/>
      <dgm:t>
        <a:bodyPr/>
        <a:lstStyle/>
        <a:p>
          <a:endParaRPr lang="en-US"/>
        </a:p>
      </dgm:t>
    </dgm:pt>
    <dgm:pt modelId="{C0B3D7BD-DF31-414A-8B24-EAC06F03C799}">
      <dgm:prSet phldrT="[Text]"/>
      <dgm:spPr/>
      <dgm:t>
        <a:bodyPr/>
        <a:lstStyle/>
        <a:p>
          <a:r>
            <a:rPr lang="en-IN" dirty="0"/>
            <a:t>4. Cascading – rejecting negatives fast + keeps potential positives</a:t>
          </a:r>
          <a:endParaRPr lang="en-US" dirty="0"/>
        </a:p>
      </dgm:t>
    </dgm:pt>
    <dgm:pt modelId="{77967A36-A7E3-455D-9517-453CEC538E82}" type="parTrans" cxnId="{8047F6C2-49AD-4F5E-8645-C79DEC7A3BE4}">
      <dgm:prSet/>
      <dgm:spPr/>
      <dgm:t>
        <a:bodyPr/>
        <a:lstStyle/>
        <a:p>
          <a:endParaRPr lang="en-US"/>
        </a:p>
      </dgm:t>
    </dgm:pt>
    <dgm:pt modelId="{05DFAEE9-DE6E-44EA-BC90-6FBC94E18BA0}" type="sibTrans" cxnId="{8047F6C2-49AD-4F5E-8645-C79DEC7A3BE4}">
      <dgm:prSet/>
      <dgm:spPr/>
      <dgm:t>
        <a:bodyPr/>
        <a:lstStyle/>
        <a:p>
          <a:endParaRPr lang="en-US"/>
        </a:p>
      </dgm:t>
    </dgm:pt>
    <dgm:pt modelId="{A84B8C4F-9839-48EC-9B77-79BE85EFF91A}" type="pres">
      <dgm:prSet presAssocID="{E92652AF-3DC4-4DF1-93DE-8FAA494B633A}" presName="linearFlow" presStyleCnt="0">
        <dgm:presLayoutVars>
          <dgm:resizeHandles val="exact"/>
        </dgm:presLayoutVars>
      </dgm:prSet>
      <dgm:spPr/>
    </dgm:pt>
    <dgm:pt modelId="{5BB30B1A-2768-4F34-9F92-C393D663647F}" type="pres">
      <dgm:prSet presAssocID="{47B2E67B-4285-4D3F-9E4B-B98CC1F5CFDB}" presName="node" presStyleLbl="node1" presStyleIdx="0" presStyleCnt="4">
        <dgm:presLayoutVars>
          <dgm:bulletEnabled val="1"/>
        </dgm:presLayoutVars>
      </dgm:prSet>
      <dgm:spPr/>
    </dgm:pt>
    <dgm:pt modelId="{8864B31B-833B-4C39-8B39-E1976C548256}" type="pres">
      <dgm:prSet presAssocID="{2128B0B1-A605-4AF2-945F-031573011946}" presName="sibTrans" presStyleLbl="sibTrans2D1" presStyleIdx="0" presStyleCnt="3"/>
      <dgm:spPr/>
    </dgm:pt>
    <dgm:pt modelId="{67D7C3BB-CB10-441F-814B-C6C715D9842C}" type="pres">
      <dgm:prSet presAssocID="{2128B0B1-A605-4AF2-945F-031573011946}" presName="connectorText" presStyleLbl="sibTrans2D1" presStyleIdx="0" presStyleCnt="3"/>
      <dgm:spPr/>
    </dgm:pt>
    <dgm:pt modelId="{19AA1474-B7B2-4F44-8C39-5DE6D1CB79DF}" type="pres">
      <dgm:prSet presAssocID="{0718A124-32C6-44AD-A35B-61C9C534402D}" presName="node" presStyleLbl="node1" presStyleIdx="1" presStyleCnt="4">
        <dgm:presLayoutVars>
          <dgm:bulletEnabled val="1"/>
        </dgm:presLayoutVars>
      </dgm:prSet>
      <dgm:spPr/>
    </dgm:pt>
    <dgm:pt modelId="{A4144CF7-A8A6-4A6A-A5F0-D120BADEBA7E}" type="pres">
      <dgm:prSet presAssocID="{5B59C5B0-1943-4400-BB35-41D5568C107D}" presName="sibTrans" presStyleLbl="sibTrans2D1" presStyleIdx="1" presStyleCnt="3"/>
      <dgm:spPr/>
    </dgm:pt>
    <dgm:pt modelId="{05B75522-F8CB-4195-8F56-E387B9264DAC}" type="pres">
      <dgm:prSet presAssocID="{5B59C5B0-1943-4400-BB35-41D5568C107D}" presName="connectorText" presStyleLbl="sibTrans2D1" presStyleIdx="1" presStyleCnt="3"/>
      <dgm:spPr/>
    </dgm:pt>
    <dgm:pt modelId="{AB44F027-1CAF-46BA-8BCB-F5534E1463E2}" type="pres">
      <dgm:prSet presAssocID="{D0C2C72E-2064-4890-9157-EF19D610AF78}" presName="node" presStyleLbl="node1" presStyleIdx="2" presStyleCnt="4">
        <dgm:presLayoutVars>
          <dgm:bulletEnabled val="1"/>
        </dgm:presLayoutVars>
      </dgm:prSet>
      <dgm:spPr/>
    </dgm:pt>
    <dgm:pt modelId="{A5263190-C167-4A30-8E99-543953A152A7}" type="pres">
      <dgm:prSet presAssocID="{45F8A928-BDDC-4BCD-8D17-7B43E1249A9D}" presName="sibTrans" presStyleLbl="sibTrans2D1" presStyleIdx="2" presStyleCnt="3"/>
      <dgm:spPr/>
    </dgm:pt>
    <dgm:pt modelId="{075EC53A-3A57-4A7E-B4AA-C13703939A40}" type="pres">
      <dgm:prSet presAssocID="{45F8A928-BDDC-4BCD-8D17-7B43E1249A9D}" presName="connectorText" presStyleLbl="sibTrans2D1" presStyleIdx="2" presStyleCnt="3"/>
      <dgm:spPr/>
    </dgm:pt>
    <dgm:pt modelId="{174C9ACB-5BD6-44D1-A29D-D80D0FB01616}" type="pres">
      <dgm:prSet presAssocID="{C0B3D7BD-DF31-414A-8B24-EAC06F03C799}" presName="node" presStyleLbl="node1" presStyleIdx="3" presStyleCnt="4">
        <dgm:presLayoutVars>
          <dgm:bulletEnabled val="1"/>
        </dgm:presLayoutVars>
      </dgm:prSet>
      <dgm:spPr/>
    </dgm:pt>
  </dgm:ptLst>
  <dgm:cxnLst>
    <dgm:cxn modelId="{00425711-8A59-4C82-BBEC-8ED6655214E5}" type="presOf" srcId="{5B59C5B0-1943-4400-BB35-41D5568C107D}" destId="{A4144CF7-A8A6-4A6A-A5F0-D120BADEBA7E}" srcOrd="0" destOrd="0" presId="urn:microsoft.com/office/officeart/2005/8/layout/process2"/>
    <dgm:cxn modelId="{49E7632C-C7AA-4892-9674-C1CABC37306C}" type="presOf" srcId="{2128B0B1-A605-4AF2-945F-031573011946}" destId="{67D7C3BB-CB10-441F-814B-C6C715D9842C}" srcOrd="1" destOrd="0" presId="urn:microsoft.com/office/officeart/2005/8/layout/process2"/>
    <dgm:cxn modelId="{729E6B4E-B6F6-4A8B-B8F7-CD06868E1F31}" type="presOf" srcId="{E92652AF-3DC4-4DF1-93DE-8FAA494B633A}" destId="{A84B8C4F-9839-48EC-9B77-79BE85EFF91A}" srcOrd="0" destOrd="0" presId="urn:microsoft.com/office/officeart/2005/8/layout/process2"/>
    <dgm:cxn modelId="{03C70555-4BFA-4D85-993A-5AEF46DA87F8}" type="presOf" srcId="{D0C2C72E-2064-4890-9157-EF19D610AF78}" destId="{AB44F027-1CAF-46BA-8BCB-F5534E1463E2}" srcOrd="0" destOrd="0" presId="urn:microsoft.com/office/officeart/2005/8/layout/process2"/>
    <dgm:cxn modelId="{65790D86-2A64-4760-B019-575C63E78196}" type="presOf" srcId="{45F8A928-BDDC-4BCD-8D17-7B43E1249A9D}" destId="{075EC53A-3A57-4A7E-B4AA-C13703939A40}" srcOrd="1" destOrd="0" presId="urn:microsoft.com/office/officeart/2005/8/layout/process2"/>
    <dgm:cxn modelId="{25D1A38E-AE70-4F56-AF93-A898BC484B88}" type="presOf" srcId="{C0B3D7BD-DF31-414A-8B24-EAC06F03C799}" destId="{174C9ACB-5BD6-44D1-A29D-D80D0FB01616}" srcOrd="0" destOrd="0" presId="urn:microsoft.com/office/officeart/2005/8/layout/process2"/>
    <dgm:cxn modelId="{75E89F98-CCFD-48FF-8770-A0CF0B35736B}" srcId="{E92652AF-3DC4-4DF1-93DE-8FAA494B633A}" destId="{47B2E67B-4285-4D3F-9E4B-B98CC1F5CFDB}" srcOrd="0" destOrd="0" parTransId="{5EE12C02-BDC2-4269-A2AD-9505D11263D7}" sibTransId="{2128B0B1-A605-4AF2-945F-031573011946}"/>
    <dgm:cxn modelId="{A277C0A8-F56D-408E-95E9-7B06BEF72489}" srcId="{E92652AF-3DC4-4DF1-93DE-8FAA494B633A}" destId="{D0C2C72E-2064-4890-9157-EF19D610AF78}" srcOrd="2" destOrd="0" parTransId="{0F960716-8124-4C10-8C54-0840503126C4}" sibTransId="{45F8A928-BDDC-4BCD-8D17-7B43E1249A9D}"/>
    <dgm:cxn modelId="{A1AECFAC-E80F-414F-9CB5-5DC3ED3CD4BE}" type="presOf" srcId="{0718A124-32C6-44AD-A35B-61C9C534402D}" destId="{19AA1474-B7B2-4F44-8C39-5DE6D1CB79DF}" srcOrd="0" destOrd="0" presId="urn:microsoft.com/office/officeart/2005/8/layout/process2"/>
    <dgm:cxn modelId="{16CF8CAE-DEC6-4264-995F-3FAC6C7EFFAB}" type="presOf" srcId="{5B59C5B0-1943-4400-BB35-41D5568C107D}" destId="{05B75522-F8CB-4195-8F56-E387B9264DAC}" srcOrd="1" destOrd="0" presId="urn:microsoft.com/office/officeart/2005/8/layout/process2"/>
    <dgm:cxn modelId="{09F37CB7-7A24-42DA-B848-D80186319068}" srcId="{E92652AF-3DC4-4DF1-93DE-8FAA494B633A}" destId="{0718A124-32C6-44AD-A35B-61C9C534402D}" srcOrd="1" destOrd="0" parTransId="{5AD78B3B-2A21-4DC3-A4F5-A6A9057D849B}" sibTransId="{5B59C5B0-1943-4400-BB35-41D5568C107D}"/>
    <dgm:cxn modelId="{8047F6C2-49AD-4F5E-8645-C79DEC7A3BE4}" srcId="{E92652AF-3DC4-4DF1-93DE-8FAA494B633A}" destId="{C0B3D7BD-DF31-414A-8B24-EAC06F03C799}" srcOrd="3" destOrd="0" parTransId="{77967A36-A7E3-455D-9517-453CEC538E82}" sibTransId="{05DFAEE9-DE6E-44EA-BC90-6FBC94E18BA0}"/>
    <dgm:cxn modelId="{C843EBE0-3DCC-4B8E-8086-FB4500CB5138}" type="presOf" srcId="{45F8A928-BDDC-4BCD-8D17-7B43E1249A9D}" destId="{A5263190-C167-4A30-8E99-543953A152A7}" srcOrd="0" destOrd="0" presId="urn:microsoft.com/office/officeart/2005/8/layout/process2"/>
    <dgm:cxn modelId="{68668EF5-317D-4FFB-8700-90B53B8EE865}" type="presOf" srcId="{47B2E67B-4285-4D3F-9E4B-B98CC1F5CFDB}" destId="{5BB30B1A-2768-4F34-9F92-C393D663647F}" srcOrd="0" destOrd="0" presId="urn:microsoft.com/office/officeart/2005/8/layout/process2"/>
    <dgm:cxn modelId="{96F042FC-2ECC-44A3-9AF5-7B7BBFD637C8}" type="presOf" srcId="{2128B0B1-A605-4AF2-945F-031573011946}" destId="{8864B31B-833B-4C39-8B39-E1976C548256}" srcOrd="0" destOrd="0" presId="urn:microsoft.com/office/officeart/2005/8/layout/process2"/>
    <dgm:cxn modelId="{660F95F0-96EF-40A4-A2AA-88E0F96CB911}" type="presParOf" srcId="{A84B8C4F-9839-48EC-9B77-79BE85EFF91A}" destId="{5BB30B1A-2768-4F34-9F92-C393D663647F}" srcOrd="0" destOrd="0" presId="urn:microsoft.com/office/officeart/2005/8/layout/process2"/>
    <dgm:cxn modelId="{CD9C1674-C9F7-4AB9-88DE-252EE3BE8019}" type="presParOf" srcId="{A84B8C4F-9839-48EC-9B77-79BE85EFF91A}" destId="{8864B31B-833B-4C39-8B39-E1976C548256}" srcOrd="1" destOrd="0" presId="urn:microsoft.com/office/officeart/2005/8/layout/process2"/>
    <dgm:cxn modelId="{6619A97B-4A9A-44DC-B83C-59D0F44B58FD}" type="presParOf" srcId="{8864B31B-833B-4C39-8B39-E1976C548256}" destId="{67D7C3BB-CB10-441F-814B-C6C715D9842C}" srcOrd="0" destOrd="0" presId="urn:microsoft.com/office/officeart/2005/8/layout/process2"/>
    <dgm:cxn modelId="{ABA74BF8-73F5-469B-9536-87F11C74390E}" type="presParOf" srcId="{A84B8C4F-9839-48EC-9B77-79BE85EFF91A}" destId="{19AA1474-B7B2-4F44-8C39-5DE6D1CB79DF}" srcOrd="2" destOrd="0" presId="urn:microsoft.com/office/officeart/2005/8/layout/process2"/>
    <dgm:cxn modelId="{3B0C1BCB-EF04-4ED6-AAB8-113AE175C59F}" type="presParOf" srcId="{A84B8C4F-9839-48EC-9B77-79BE85EFF91A}" destId="{A4144CF7-A8A6-4A6A-A5F0-D120BADEBA7E}" srcOrd="3" destOrd="0" presId="urn:microsoft.com/office/officeart/2005/8/layout/process2"/>
    <dgm:cxn modelId="{C235298D-5024-4AD0-A19D-BFD4CEFA6687}" type="presParOf" srcId="{A4144CF7-A8A6-4A6A-A5F0-D120BADEBA7E}" destId="{05B75522-F8CB-4195-8F56-E387B9264DAC}" srcOrd="0" destOrd="0" presId="urn:microsoft.com/office/officeart/2005/8/layout/process2"/>
    <dgm:cxn modelId="{B415C60B-59C3-4273-9468-B94A7A1D3614}" type="presParOf" srcId="{A84B8C4F-9839-48EC-9B77-79BE85EFF91A}" destId="{AB44F027-1CAF-46BA-8BCB-F5534E1463E2}" srcOrd="4" destOrd="0" presId="urn:microsoft.com/office/officeart/2005/8/layout/process2"/>
    <dgm:cxn modelId="{C45E9321-EE33-4179-9339-A0D232F80FA0}" type="presParOf" srcId="{A84B8C4F-9839-48EC-9B77-79BE85EFF91A}" destId="{A5263190-C167-4A30-8E99-543953A152A7}" srcOrd="5" destOrd="0" presId="urn:microsoft.com/office/officeart/2005/8/layout/process2"/>
    <dgm:cxn modelId="{9F3EF2FE-A785-4720-AE9E-2FCC07F34BAA}" type="presParOf" srcId="{A5263190-C167-4A30-8E99-543953A152A7}" destId="{075EC53A-3A57-4A7E-B4AA-C13703939A40}" srcOrd="0" destOrd="0" presId="urn:microsoft.com/office/officeart/2005/8/layout/process2"/>
    <dgm:cxn modelId="{B18F7C88-0CC0-46EB-84D8-0661601C5607}" type="presParOf" srcId="{A84B8C4F-9839-48EC-9B77-79BE85EFF91A}" destId="{174C9ACB-5BD6-44D1-A29D-D80D0FB0161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41F55-A478-4B43-B514-A358E2E83B0E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914370-0790-4438-8DEC-6813FB3BDD08}">
      <dgm:prSet phldrT="[Text]"/>
      <dgm:spPr/>
      <dgm:t>
        <a:bodyPr/>
        <a:lstStyle/>
        <a:p>
          <a:r>
            <a:rPr lang="en-IN" dirty="0"/>
            <a:t>Layer 1</a:t>
          </a:r>
          <a:endParaRPr lang="en-US" dirty="0"/>
        </a:p>
      </dgm:t>
    </dgm:pt>
    <dgm:pt modelId="{B951801D-B7A7-43A9-B974-A564B92A41A0}" type="parTrans" cxnId="{CD644841-A8B7-42AC-952F-3D454AFABBFC}">
      <dgm:prSet/>
      <dgm:spPr/>
      <dgm:t>
        <a:bodyPr/>
        <a:lstStyle/>
        <a:p>
          <a:endParaRPr lang="en-US"/>
        </a:p>
      </dgm:t>
    </dgm:pt>
    <dgm:pt modelId="{92CD3BB8-E8A1-4859-BEF9-EC1F228F3C61}" type="sibTrans" cxnId="{CD644841-A8B7-42AC-952F-3D454AFABBFC}">
      <dgm:prSet/>
      <dgm:spPr/>
      <dgm:t>
        <a:bodyPr/>
        <a:lstStyle/>
        <a:p>
          <a:endParaRPr lang="en-US"/>
        </a:p>
      </dgm:t>
    </dgm:pt>
    <dgm:pt modelId="{22469866-B03E-44C4-B269-2F3C762ACC49}">
      <dgm:prSet phldrT="[Text]"/>
      <dgm:spPr/>
      <dgm:t>
        <a:bodyPr/>
        <a:lstStyle/>
        <a:p>
          <a:r>
            <a:rPr lang="en-IN" dirty="0"/>
            <a:t>Layer 2</a:t>
          </a:r>
          <a:endParaRPr lang="en-US" dirty="0"/>
        </a:p>
      </dgm:t>
    </dgm:pt>
    <dgm:pt modelId="{93E7CAF6-8896-44C4-BE12-00847375A321}" type="parTrans" cxnId="{FB58B021-EC68-4080-BE71-40A0E4E9A900}">
      <dgm:prSet/>
      <dgm:spPr/>
      <dgm:t>
        <a:bodyPr/>
        <a:lstStyle/>
        <a:p>
          <a:endParaRPr lang="en-US"/>
        </a:p>
      </dgm:t>
    </dgm:pt>
    <dgm:pt modelId="{AAB6300C-676C-4D28-9A26-BC476458913F}" type="sibTrans" cxnId="{FB58B021-EC68-4080-BE71-40A0E4E9A900}">
      <dgm:prSet/>
      <dgm:spPr/>
      <dgm:t>
        <a:bodyPr/>
        <a:lstStyle/>
        <a:p>
          <a:endParaRPr lang="en-US"/>
        </a:p>
      </dgm:t>
    </dgm:pt>
    <dgm:pt modelId="{A35FB15C-689A-49BF-B46D-1601F72E0789}">
      <dgm:prSet phldrT="[Text]"/>
      <dgm:spPr/>
      <dgm:t>
        <a:bodyPr/>
        <a:lstStyle/>
        <a:p>
          <a:r>
            <a:rPr lang="en-IN" dirty="0"/>
            <a:t>Layer 3</a:t>
          </a:r>
          <a:endParaRPr lang="en-US" dirty="0"/>
        </a:p>
      </dgm:t>
    </dgm:pt>
    <dgm:pt modelId="{EB733095-5C2D-45A4-905F-4B163D205256}" type="parTrans" cxnId="{6C8EB55F-5091-42AA-9860-2AE0B2CB4016}">
      <dgm:prSet/>
      <dgm:spPr/>
      <dgm:t>
        <a:bodyPr/>
        <a:lstStyle/>
        <a:p>
          <a:endParaRPr lang="en-US"/>
        </a:p>
      </dgm:t>
    </dgm:pt>
    <dgm:pt modelId="{643FAA07-3F07-4A91-A15A-D269E4A884F7}" type="sibTrans" cxnId="{6C8EB55F-5091-42AA-9860-2AE0B2CB4016}">
      <dgm:prSet/>
      <dgm:spPr/>
      <dgm:t>
        <a:bodyPr/>
        <a:lstStyle/>
        <a:p>
          <a:endParaRPr lang="en-US"/>
        </a:p>
      </dgm:t>
    </dgm:pt>
    <dgm:pt modelId="{261E769E-DB5F-4989-83B5-1F980E8CCBD8}">
      <dgm:prSet phldrT="[Text]"/>
      <dgm:spPr/>
      <dgm:t>
        <a:bodyPr/>
        <a:lstStyle/>
        <a:p>
          <a:r>
            <a:rPr lang="en-IN" dirty="0"/>
            <a:t>…</a:t>
          </a:r>
          <a:endParaRPr lang="en-US" dirty="0"/>
        </a:p>
      </dgm:t>
    </dgm:pt>
    <dgm:pt modelId="{3A09DDA9-22DB-4085-9E4C-EF4875882853}" type="parTrans" cxnId="{93B4627C-E59B-4DD2-AA3D-3B03EB9FDAF0}">
      <dgm:prSet/>
      <dgm:spPr/>
      <dgm:t>
        <a:bodyPr/>
        <a:lstStyle/>
        <a:p>
          <a:endParaRPr lang="en-US"/>
        </a:p>
      </dgm:t>
    </dgm:pt>
    <dgm:pt modelId="{CD5C4C9B-44CD-4AD7-B7D5-36E05451BCDF}" type="sibTrans" cxnId="{93B4627C-E59B-4DD2-AA3D-3B03EB9FDAF0}">
      <dgm:prSet/>
      <dgm:spPr/>
      <dgm:t>
        <a:bodyPr/>
        <a:lstStyle/>
        <a:p>
          <a:endParaRPr lang="en-US"/>
        </a:p>
      </dgm:t>
    </dgm:pt>
    <dgm:pt modelId="{2C3B6526-D5DC-42A6-B28B-5F92A4D85972}">
      <dgm:prSet phldrT="[Text]"/>
      <dgm:spPr/>
      <dgm:t>
        <a:bodyPr/>
        <a:lstStyle/>
        <a:p>
          <a:r>
            <a:rPr lang="en-IN" dirty="0"/>
            <a:t>Layer n</a:t>
          </a:r>
          <a:endParaRPr lang="en-US" dirty="0"/>
        </a:p>
      </dgm:t>
    </dgm:pt>
    <dgm:pt modelId="{2CCB9ABB-9B26-418C-A945-EE73530B5142}" type="parTrans" cxnId="{B4532BE5-9A72-44B3-8D81-E4D69EC8A0AC}">
      <dgm:prSet/>
      <dgm:spPr/>
      <dgm:t>
        <a:bodyPr/>
        <a:lstStyle/>
        <a:p>
          <a:endParaRPr lang="en-US"/>
        </a:p>
      </dgm:t>
    </dgm:pt>
    <dgm:pt modelId="{77A95C20-4ACF-4F3C-BDD2-42B7DB64C80F}" type="sibTrans" cxnId="{B4532BE5-9A72-44B3-8D81-E4D69EC8A0AC}">
      <dgm:prSet/>
      <dgm:spPr/>
      <dgm:t>
        <a:bodyPr/>
        <a:lstStyle/>
        <a:p>
          <a:endParaRPr lang="en-US"/>
        </a:p>
      </dgm:t>
    </dgm:pt>
    <dgm:pt modelId="{731B75CE-0E49-4FF8-AB4C-3F9CEC1A3520}" type="pres">
      <dgm:prSet presAssocID="{78E41F55-A478-4B43-B514-A358E2E83B0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5779D53-0201-4030-B81C-D8663F40653E}" type="pres">
      <dgm:prSet presAssocID="{2C3B6526-D5DC-42A6-B28B-5F92A4D85972}" presName="Accent5" presStyleCnt="0"/>
      <dgm:spPr/>
    </dgm:pt>
    <dgm:pt modelId="{5F866D11-D19B-4B9B-B8D8-1CA0DC6CD740}" type="pres">
      <dgm:prSet presAssocID="{2C3B6526-D5DC-42A6-B28B-5F92A4D85972}" presName="Accent" presStyleLbl="node1" presStyleIdx="0" presStyleCnt="5"/>
      <dgm:spPr/>
    </dgm:pt>
    <dgm:pt modelId="{FDC68A98-D898-4059-88E7-CA02176FAB05}" type="pres">
      <dgm:prSet presAssocID="{2C3B6526-D5DC-42A6-B28B-5F92A4D85972}" presName="ParentBackground5" presStyleCnt="0"/>
      <dgm:spPr/>
    </dgm:pt>
    <dgm:pt modelId="{D4D89296-52CD-40F7-A943-E8358497607F}" type="pres">
      <dgm:prSet presAssocID="{2C3B6526-D5DC-42A6-B28B-5F92A4D85972}" presName="ParentBackground" presStyleLbl="fgAcc1" presStyleIdx="0" presStyleCnt="5"/>
      <dgm:spPr/>
    </dgm:pt>
    <dgm:pt modelId="{FF562B00-540D-4835-9711-78A266EF404B}" type="pres">
      <dgm:prSet presAssocID="{2C3B6526-D5DC-42A6-B28B-5F92A4D8597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C40FCAF-5B62-4AE1-9219-80A11FCCF2B0}" type="pres">
      <dgm:prSet presAssocID="{261E769E-DB5F-4989-83B5-1F980E8CCBD8}" presName="Accent4" presStyleCnt="0"/>
      <dgm:spPr/>
    </dgm:pt>
    <dgm:pt modelId="{3F505097-20FF-46E9-8A7D-4717BEF5CB0B}" type="pres">
      <dgm:prSet presAssocID="{261E769E-DB5F-4989-83B5-1F980E8CCBD8}" presName="Accent" presStyleLbl="node1" presStyleIdx="1" presStyleCnt="5"/>
      <dgm:spPr/>
    </dgm:pt>
    <dgm:pt modelId="{F57931F1-1855-44AD-B8B1-04EA3FB4695A}" type="pres">
      <dgm:prSet presAssocID="{261E769E-DB5F-4989-83B5-1F980E8CCBD8}" presName="ParentBackground4" presStyleCnt="0"/>
      <dgm:spPr/>
    </dgm:pt>
    <dgm:pt modelId="{615E414A-0A75-42A8-9F70-AB4328B014B7}" type="pres">
      <dgm:prSet presAssocID="{261E769E-DB5F-4989-83B5-1F980E8CCBD8}" presName="ParentBackground" presStyleLbl="fgAcc1" presStyleIdx="1" presStyleCnt="5"/>
      <dgm:spPr/>
    </dgm:pt>
    <dgm:pt modelId="{771A5890-89D9-4441-92A3-625491BE5C2F}" type="pres">
      <dgm:prSet presAssocID="{261E769E-DB5F-4989-83B5-1F980E8CCBD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184C4CC-41B2-4EBA-BE68-0C204452C03D}" type="pres">
      <dgm:prSet presAssocID="{A35FB15C-689A-49BF-B46D-1601F72E0789}" presName="Accent3" presStyleCnt="0"/>
      <dgm:spPr/>
    </dgm:pt>
    <dgm:pt modelId="{ADF3BFBB-5647-4D22-8435-6EC34C5312EB}" type="pres">
      <dgm:prSet presAssocID="{A35FB15C-689A-49BF-B46D-1601F72E0789}" presName="Accent" presStyleLbl="node1" presStyleIdx="2" presStyleCnt="5"/>
      <dgm:spPr/>
    </dgm:pt>
    <dgm:pt modelId="{2ACEEFB5-A7C2-4E46-BF4B-04C1A6824ACA}" type="pres">
      <dgm:prSet presAssocID="{A35FB15C-689A-49BF-B46D-1601F72E0789}" presName="ParentBackground3" presStyleCnt="0"/>
      <dgm:spPr/>
    </dgm:pt>
    <dgm:pt modelId="{2B848B55-7B44-482A-B400-CCBD55CF466A}" type="pres">
      <dgm:prSet presAssocID="{A35FB15C-689A-49BF-B46D-1601F72E0789}" presName="ParentBackground" presStyleLbl="fgAcc1" presStyleIdx="2" presStyleCnt="5"/>
      <dgm:spPr/>
    </dgm:pt>
    <dgm:pt modelId="{7869D236-4FEF-4762-B8D3-B3B43D505A4A}" type="pres">
      <dgm:prSet presAssocID="{A35FB15C-689A-49BF-B46D-1601F72E078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5BEBD55-2CBC-4BEC-8DE6-CEDF49A05640}" type="pres">
      <dgm:prSet presAssocID="{22469866-B03E-44C4-B269-2F3C762ACC49}" presName="Accent2" presStyleCnt="0"/>
      <dgm:spPr/>
    </dgm:pt>
    <dgm:pt modelId="{878E36CF-A5A0-4E36-A1E9-216E5D2CE0F6}" type="pres">
      <dgm:prSet presAssocID="{22469866-B03E-44C4-B269-2F3C762ACC49}" presName="Accent" presStyleLbl="node1" presStyleIdx="3" presStyleCnt="5"/>
      <dgm:spPr/>
    </dgm:pt>
    <dgm:pt modelId="{FD3A1B1E-ADE2-4A96-A45D-307FBB6CA481}" type="pres">
      <dgm:prSet presAssocID="{22469866-B03E-44C4-B269-2F3C762ACC49}" presName="ParentBackground2" presStyleCnt="0"/>
      <dgm:spPr/>
    </dgm:pt>
    <dgm:pt modelId="{E1FFA232-A28E-4AA8-864E-17DDD3A8D8CE}" type="pres">
      <dgm:prSet presAssocID="{22469866-B03E-44C4-B269-2F3C762ACC49}" presName="ParentBackground" presStyleLbl="fgAcc1" presStyleIdx="3" presStyleCnt="5"/>
      <dgm:spPr/>
    </dgm:pt>
    <dgm:pt modelId="{CBFE026A-1618-4A70-9012-9B2250990E43}" type="pres">
      <dgm:prSet presAssocID="{22469866-B03E-44C4-B269-2F3C762ACC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E769161-104A-4B54-B4F7-00955EC98687}" type="pres">
      <dgm:prSet presAssocID="{2D914370-0790-4438-8DEC-6813FB3BDD08}" presName="Accent1" presStyleCnt="0"/>
      <dgm:spPr/>
    </dgm:pt>
    <dgm:pt modelId="{61651330-7D2C-4402-A100-62763EF01CB6}" type="pres">
      <dgm:prSet presAssocID="{2D914370-0790-4438-8DEC-6813FB3BDD08}" presName="Accent" presStyleLbl="node1" presStyleIdx="4" presStyleCnt="5"/>
      <dgm:spPr/>
    </dgm:pt>
    <dgm:pt modelId="{43BB96E2-AD7F-4FEC-B0C6-638FE7606E76}" type="pres">
      <dgm:prSet presAssocID="{2D914370-0790-4438-8DEC-6813FB3BDD08}" presName="ParentBackground1" presStyleCnt="0"/>
      <dgm:spPr/>
    </dgm:pt>
    <dgm:pt modelId="{251B5A7B-05D8-4B2E-94C2-4F34BDA1CF7B}" type="pres">
      <dgm:prSet presAssocID="{2D914370-0790-4438-8DEC-6813FB3BDD08}" presName="ParentBackground" presStyleLbl="fgAcc1" presStyleIdx="4" presStyleCnt="5"/>
      <dgm:spPr/>
    </dgm:pt>
    <dgm:pt modelId="{A0A07C27-F7F0-410B-9941-847EADB8B968}" type="pres">
      <dgm:prSet presAssocID="{2D914370-0790-4438-8DEC-6813FB3BDD0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A493E0A-0310-4AFA-8A83-5D89D3D0E2AF}" type="presOf" srcId="{261E769E-DB5F-4989-83B5-1F980E8CCBD8}" destId="{771A5890-89D9-4441-92A3-625491BE5C2F}" srcOrd="1" destOrd="0" presId="urn:microsoft.com/office/officeart/2011/layout/CircleProcess"/>
    <dgm:cxn modelId="{44426B1B-483E-459C-9F36-19030EFFD577}" type="presOf" srcId="{22469866-B03E-44C4-B269-2F3C762ACC49}" destId="{E1FFA232-A28E-4AA8-864E-17DDD3A8D8CE}" srcOrd="0" destOrd="0" presId="urn:microsoft.com/office/officeart/2011/layout/CircleProcess"/>
    <dgm:cxn modelId="{FB58B021-EC68-4080-BE71-40A0E4E9A900}" srcId="{78E41F55-A478-4B43-B514-A358E2E83B0E}" destId="{22469866-B03E-44C4-B269-2F3C762ACC49}" srcOrd="1" destOrd="0" parTransId="{93E7CAF6-8896-44C4-BE12-00847375A321}" sibTransId="{AAB6300C-676C-4D28-9A26-BC476458913F}"/>
    <dgm:cxn modelId="{6C8EB55F-5091-42AA-9860-2AE0B2CB4016}" srcId="{78E41F55-A478-4B43-B514-A358E2E83B0E}" destId="{A35FB15C-689A-49BF-B46D-1601F72E0789}" srcOrd="2" destOrd="0" parTransId="{EB733095-5C2D-45A4-905F-4B163D205256}" sibTransId="{643FAA07-3F07-4A91-A15A-D269E4A884F7}"/>
    <dgm:cxn modelId="{CD644841-A8B7-42AC-952F-3D454AFABBFC}" srcId="{78E41F55-A478-4B43-B514-A358E2E83B0E}" destId="{2D914370-0790-4438-8DEC-6813FB3BDD08}" srcOrd="0" destOrd="0" parTransId="{B951801D-B7A7-43A9-B974-A564B92A41A0}" sibTransId="{92CD3BB8-E8A1-4859-BEF9-EC1F228F3C61}"/>
    <dgm:cxn modelId="{88C27954-82AF-45D6-8CD9-FBF22B6C3356}" type="presOf" srcId="{22469866-B03E-44C4-B269-2F3C762ACC49}" destId="{CBFE026A-1618-4A70-9012-9B2250990E43}" srcOrd="1" destOrd="0" presId="urn:microsoft.com/office/officeart/2011/layout/CircleProcess"/>
    <dgm:cxn modelId="{93B4627C-E59B-4DD2-AA3D-3B03EB9FDAF0}" srcId="{78E41F55-A478-4B43-B514-A358E2E83B0E}" destId="{261E769E-DB5F-4989-83B5-1F980E8CCBD8}" srcOrd="3" destOrd="0" parTransId="{3A09DDA9-22DB-4085-9E4C-EF4875882853}" sibTransId="{CD5C4C9B-44CD-4AD7-B7D5-36E05451BCDF}"/>
    <dgm:cxn modelId="{7769BD95-53B8-4357-ADB3-28BCE984D586}" type="presOf" srcId="{2D914370-0790-4438-8DEC-6813FB3BDD08}" destId="{A0A07C27-F7F0-410B-9941-847EADB8B968}" srcOrd="1" destOrd="0" presId="urn:microsoft.com/office/officeart/2011/layout/CircleProcess"/>
    <dgm:cxn modelId="{4404D29F-A41D-4044-9B82-FD53B269395F}" type="presOf" srcId="{A35FB15C-689A-49BF-B46D-1601F72E0789}" destId="{2B848B55-7B44-482A-B400-CCBD55CF466A}" srcOrd="0" destOrd="0" presId="urn:microsoft.com/office/officeart/2011/layout/CircleProcess"/>
    <dgm:cxn modelId="{F8FEF9B2-9288-4211-A225-0E2B1DB3EACE}" type="presOf" srcId="{A35FB15C-689A-49BF-B46D-1601F72E0789}" destId="{7869D236-4FEF-4762-B8D3-B3B43D505A4A}" srcOrd="1" destOrd="0" presId="urn:microsoft.com/office/officeart/2011/layout/CircleProcess"/>
    <dgm:cxn modelId="{04C687BE-3038-4E93-9993-6083A6FB1AA0}" type="presOf" srcId="{2D914370-0790-4438-8DEC-6813FB3BDD08}" destId="{251B5A7B-05D8-4B2E-94C2-4F34BDA1CF7B}" srcOrd="0" destOrd="0" presId="urn:microsoft.com/office/officeart/2011/layout/CircleProcess"/>
    <dgm:cxn modelId="{26439FCC-5330-4A74-A196-FED868ACC5E4}" type="presOf" srcId="{261E769E-DB5F-4989-83B5-1F980E8CCBD8}" destId="{615E414A-0A75-42A8-9F70-AB4328B014B7}" srcOrd="0" destOrd="0" presId="urn:microsoft.com/office/officeart/2011/layout/CircleProcess"/>
    <dgm:cxn modelId="{23F0DDCD-66C0-4695-B14B-E0C60D82FDEB}" type="presOf" srcId="{78E41F55-A478-4B43-B514-A358E2E83B0E}" destId="{731B75CE-0E49-4FF8-AB4C-3F9CEC1A3520}" srcOrd="0" destOrd="0" presId="urn:microsoft.com/office/officeart/2011/layout/CircleProcess"/>
    <dgm:cxn modelId="{4CF537E0-CAEC-4D64-A718-5400A636D50B}" type="presOf" srcId="{2C3B6526-D5DC-42A6-B28B-5F92A4D85972}" destId="{FF562B00-540D-4835-9711-78A266EF404B}" srcOrd="1" destOrd="0" presId="urn:microsoft.com/office/officeart/2011/layout/CircleProcess"/>
    <dgm:cxn modelId="{B4532BE5-9A72-44B3-8D81-E4D69EC8A0AC}" srcId="{78E41F55-A478-4B43-B514-A358E2E83B0E}" destId="{2C3B6526-D5DC-42A6-B28B-5F92A4D85972}" srcOrd="4" destOrd="0" parTransId="{2CCB9ABB-9B26-418C-A945-EE73530B5142}" sibTransId="{77A95C20-4ACF-4F3C-BDD2-42B7DB64C80F}"/>
    <dgm:cxn modelId="{179751EE-F7C7-43B7-B0B2-76E247D1E357}" type="presOf" srcId="{2C3B6526-D5DC-42A6-B28B-5F92A4D85972}" destId="{D4D89296-52CD-40F7-A943-E8358497607F}" srcOrd="0" destOrd="0" presId="urn:microsoft.com/office/officeart/2011/layout/CircleProcess"/>
    <dgm:cxn modelId="{57BADCAE-9EAB-4F37-B50D-000E8C1E4621}" type="presParOf" srcId="{731B75CE-0E49-4FF8-AB4C-3F9CEC1A3520}" destId="{45779D53-0201-4030-B81C-D8663F40653E}" srcOrd="0" destOrd="0" presId="urn:microsoft.com/office/officeart/2011/layout/CircleProcess"/>
    <dgm:cxn modelId="{48801DCC-619C-419C-9AD8-81E1D43F4CFD}" type="presParOf" srcId="{45779D53-0201-4030-B81C-D8663F40653E}" destId="{5F866D11-D19B-4B9B-B8D8-1CA0DC6CD740}" srcOrd="0" destOrd="0" presId="urn:microsoft.com/office/officeart/2011/layout/CircleProcess"/>
    <dgm:cxn modelId="{29FF1DBB-46F3-427A-9611-A4ABFDFE851C}" type="presParOf" srcId="{731B75CE-0E49-4FF8-AB4C-3F9CEC1A3520}" destId="{FDC68A98-D898-4059-88E7-CA02176FAB05}" srcOrd="1" destOrd="0" presId="urn:microsoft.com/office/officeart/2011/layout/CircleProcess"/>
    <dgm:cxn modelId="{487DB066-24F3-4844-8DBA-FBF7EEB25E03}" type="presParOf" srcId="{FDC68A98-D898-4059-88E7-CA02176FAB05}" destId="{D4D89296-52CD-40F7-A943-E8358497607F}" srcOrd="0" destOrd="0" presId="urn:microsoft.com/office/officeart/2011/layout/CircleProcess"/>
    <dgm:cxn modelId="{3FE16B8F-E662-4A73-8CBC-B631604AC0D7}" type="presParOf" srcId="{731B75CE-0E49-4FF8-AB4C-3F9CEC1A3520}" destId="{FF562B00-540D-4835-9711-78A266EF404B}" srcOrd="2" destOrd="0" presId="urn:microsoft.com/office/officeart/2011/layout/CircleProcess"/>
    <dgm:cxn modelId="{062BCDA9-1AFF-4BDB-BAE2-A6D814EA2D74}" type="presParOf" srcId="{731B75CE-0E49-4FF8-AB4C-3F9CEC1A3520}" destId="{8C40FCAF-5B62-4AE1-9219-80A11FCCF2B0}" srcOrd="3" destOrd="0" presId="urn:microsoft.com/office/officeart/2011/layout/CircleProcess"/>
    <dgm:cxn modelId="{1F8D4208-C740-4F6B-B21D-AC35FE1977B6}" type="presParOf" srcId="{8C40FCAF-5B62-4AE1-9219-80A11FCCF2B0}" destId="{3F505097-20FF-46E9-8A7D-4717BEF5CB0B}" srcOrd="0" destOrd="0" presId="urn:microsoft.com/office/officeart/2011/layout/CircleProcess"/>
    <dgm:cxn modelId="{9805A7B2-89C8-4926-8D52-C67908E7A997}" type="presParOf" srcId="{731B75CE-0E49-4FF8-AB4C-3F9CEC1A3520}" destId="{F57931F1-1855-44AD-B8B1-04EA3FB4695A}" srcOrd="4" destOrd="0" presId="urn:microsoft.com/office/officeart/2011/layout/CircleProcess"/>
    <dgm:cxn modelId="{CADA6336-8784-41FA-863E-41E336C18B4E}" type="presParOf" srcId="{F57931F1-1855-44AD-B8B1-04EA3FB4695A}" destId="{615E414A-0A75-42A8-9F70-AB4328B014B7}" srcOrd="0" destOrd="0" presId="urn:microsoft.com/office/officeart/2011/layout/CircleProcess"/>
    <dgm:cxn modelId="{E5421DBF-A5C5-4532-8B79-A10CAC501620}" type="presParOf" srcId="{731B75CE-0E49-4FF8-AB4C-3F9CEC1A3520}" destId="{771A5890-89D9-4441-92A3-625491BE5C2F}" srcOrd="5" destOrd="0" presId="urn:microsoft.com/office/officeart/2011/layout/CircleProcess"/>
    <dgm:cxn modelId="{D481F255-248E-4E7A-8B12-DEA5B1E51587}" type="presParOf" srcId="{731B75CE-0E49-4FF8-AB4C-3F9CEC1A3520}" destId="{2184C4CC-41B2-4EBA-BE68-0C204452C03D}" srcOrd="6" destOrd="0" presId="urn:microsoft.com/office/officeart/2011/layout/CircleProcess"/>
    <dgm:cxn modelId="{15330378-A2C2-467C-B119-A1D3197CAF59}" type="presParOf" srcId="{2184C4CC-41B2-4EBA-BE68-0C204452C03D}" destId="{ADF3BFBB-5647-4D22-8435-6EC34C5312EB}" srcOrd="0" destOrd="0" presId="urn:microsoft.com/office/officeart/2011/layout/CircleProcess"/>
    <dgm:cxn modelId="{92222BB2-19FE-49FB-84D7-F4FFBC2FD988}" type="presParOf" srcId="{731B75CE-0E49-4FF8-AB4C-3F9CEC1A3520}" destId="{2ACEEFB5-A7C2-4E46-BF4B-04C1A6824ACA}" srcOrd="7" destOrd="0" presId="urn:microsoft.com/office/officeart/2011/layout/CircleProcess"/>
    <dgm:cxn modelId="{92D5ABE8-7071-4703-AAB2-DD12196B1E34}" type="presParOf" srcId="{2ACEEFB5-A7C2-4E46-BF4B-04C1A6824ACA}" destId="{2B848B55-7B44-482A-B400-CCBD55CF466A}" srcOrd="0" destOrd="0" presId="urn:microsoft.com/office/officeart/2011/layout/CircleProcess"/>
    <dgm:cxn modelId="{872A293C-93AC-4E43-B2E9-F562DB1FBC7B}" type="presParOf" srcId="{731B75CE-0E49-4FF8-AB4C-3F9CEC1A3520}" destId="{7869D236-4FEF-4762-B8D3-B3B43D505A4A}" srcOrd="8" destOrd="0" presId="urn:microsoft.com/office/officeart/2011/layout/CircleProcess"/>
    <dgm:cxn modelId="{89E158A6-B31E-4A2B-B15B-DF6673C8D4E0}" type="presParOf" srcId="{731B75CE-0E49-4FF8-AB4C-3F9CEC1A3520}" destId="{A5BEBD55-2CBC-4BEC-8DE6-CEDF49A05640}" srcOrd="9" destOrd="0" presId="urn:microsoft.com/office/officeart/2011/layout/CircleProcess"/>
    <dgm:cxn modelId="{5763C542-ADE2-45A1-BF3D-908ADB97DA3D}" type="presParOf" srcId="{A5BEBD55-2CBC-4BEC-8DE6-CEDF49A05640}" destId="{878E36CF-A5A0-4E36-A1E9-216E5D2CE0F6}" srcOrd="0" destOrd="0" presId="urn:microsoft.com/office/officeart/2011/layout/CircleProcess"/>
    <dgm:cxn modelId="{3CDA6314-4785-4667-BDF7-5D3ADFF5E6C7}" type="presParOf" srcId="{731B75CE-0E49-4FF8-AB4C-3F9CEC1A3520}" destId="{FD3A1B1E-ADE2-4A96-A45D-307FBB6CA481}" srcOrd="10" destOrd="0" presId="urn:microsoft.com/office/officeart/2011/layout/CircleProcess"/>
    <dgm:cxn modelId="{97C30A43-46D1-4BB8-8692-FC89A60465ED}" type="presParOf" srcId="{FD3A1B1E-ADE2-4A96-A45D-307FBB6CA481}" destId="{E1FFA232-A28E-4AA8-864E-17DDD3A8D8CE}" srcOrd="0" destOrd="0" presId="urn:microsoft.com/office/officeart/2011/layout/CircleProcess"/>
    <dgm:cxn modelId="{C6C2DB25-D0E0-4479-A45F-2C2340A637BE}" type="presParOf" srcId="{731B75CE-0E49-4FF8-AB4C-3F9CEC1A3520}" destId="{CBFE026A-1618-4A70-9012-9B2250990E43}" srcOrd="11" destOrd="0" presId="urn:microsoft.com/office/officeart/2011/layout/CircleProcess"/>
    <dgm:cxn modelId="{25AAF873-9EF8-406C-90E1-0D67B2A77DE2}" type="presParOf" srcId="{731B75CE-0E49-4FF8-AB4C-3F9CEC1A3520}" destId="{AE769161-104A-4B54-B4F7-00955EC98687}" srcOrd="12" destOrd="0" presId="urn:microsoft.com/office/officeart/2011/layout/CircleProcess"/>
    <dgm:cxn modelId="{612DB992-D216-4757-B617-3670B875CAD6}" type="presParOf" srcId="{AE769161-104A-4B54-B4F7-00955EC98687}" destId="{61651330-7D2C-4402-A100-62763EF01CB6}" srcOrd="0" destOrd="0" presId="urn:microsoft.com/office/officeart/2011/layout/CircleProcess"/>
    <dgm:cxn modelId="{C80ABBFF-91BB-4BD1-9719-7FD25A0C2C64}" type="presParOf" srcId="{731B75CE-0E49-4FF8-AB4C-3F9CEC1A3520}" destId="{43BB96E2-AD7F-4FEC-B0C6-638FE7606E76}" srcOrd="13" destOrd="0" presId="urn:microsoft.com/office/officeart/2011/layout/CircleProcess"/>
    <dgm:cxn modelId="{B1F9BBD2-A4D5-4F26-B07F-A69D94E4B475}" type="presParOf" srcId="{43BB96E2-AD7F-4FEC-B0C6-638FE7606E76}" destId="{251B5A7B-05D8-4B2E-94C2-4F34BDA1CF7B}" srcOrd="0" destOrd="0" presId="urn:microsoft.com/office/officeart/2011/layout/CircleProcess"/>
    <dgm:cxn modelId="{C15DB750-D19E-439E-9FFC-D98500A409A4}" type="presParOf" srcId="{731B75CE-0E49-4FF8-AB4C-3F9CEC1A3520}" destId="{A0A07C27-F7F0-410B-9941-847EADB8B968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6A6EB-6ECE-47CD-B7B9-1AC710C92D1A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Viola Jones</a:t>
          </a:r>
          <a:endParaRPr lang="en-US" sz="3100" kern="1200" dirty="0"/>
        </a:p>
      </dsp:txBody>
      <dsp:txXfrm>
        <a:off x="2535" y="0"/>
        <a:ext cx="2487699" cy="1305401"/>
      </dsp:txXfrm>
    </dsp:sp>
    <dsp:sp modelId="{78D082B0-24D5-41AF-A7F6-20AA97B1362B}">
      <dsp:nvSpPr>
        <dsp:cNvPr id="0" name=""/>
        <dsp:cNvSpPr/>
      </dsp:nvSpPr>
      <dsp:spPr>
        <a:xfrm>
          <a:off x="25130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Train – 3000 Neg, 4500 </a:t>
          </a:r>
          <a:r>
            <a:rPr lang="en-IN" sz="2100" kern="1200" dirty="0" err="1"/>
            <a:t>Pos</a:t>
          </a:r>
          <a:endParaRPr lang="en-US" sz="2100" kern="1200" dirty="0"/>
        </a:p>
      </dsp:txBody>
      <dsp:txXfrm>
        <a:off x="289732" y="1345103"/>
        <a:ext cx="1913305" cy="1235133"/>
      </dsp:txXfrm>
    </dsp:sp>
    <dsp:sp modelId="{494B1F0C-C606-4E59-8DF3-48690CAE15A0}">
      <dsp:nvSpPr>
        <dsp:cNvPr id="0" name=""/>
        <dsp:cNvSpPr/>
      </dsp:nvSpPr>
      <dsp:spPr>
        <a:xfrm>
          <a:off x="25130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206600"/>
            <a:satOff val="-1418"/>
            <a:lumOff val="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Test – 2000 Neg, 6300 </a:t>
          </a:r>
          <a:r>
            <a:rPr lang="en-IN" sz="2100" kern="1200" dirty="0" err="1"/>
            <a:t>Pos</a:t>
          </a:r>
          <a:endParaRPr lang="en-US" sz="2100" kern="1200" dirty="0"/>
        </a:p>
      </dsp:txBody>
      <dsp:txXfrm>
        <a:off x="289732" y="2858935"/>
        <a:ext cx="1913305" cy="1235133"/>
      </dsp:txXfrm>
    </dsp:sp>
    <dsp:sp modelId="{1B09BC45-6A7D-4312-B22E-00C8344871A6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YOLO</a:t>
          </a:r>
          <a:endParaRPr lang="en-US" sz="3100" kern="1200" dirty="0"/>
        </a:p>
      </dsp:txBody>
      <dsp:txXfrm>
        <a:off x="2676811" y="0"/>
        <a:ext cx="2487699" cy="1305401"/>
      </dsp:txXfrm>
    </dsp:sp>
    <dsp:sp modelId="{E15A95B6-5EEB-42F3-ACF0-78655E102A81}">
      <dsp:nvSpPr>
        <dsp:cNvPr id="0" name=""/>
        <dsp:cNvSpPr/>
      </dsp:nvSpPr>
      <dsp:spPr>
        <a:xfrm>
          <a:off x="2925581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413200"/>
            <a:satOff val="-2835"/>
            <a:lumOff val="1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Train – Annotated 956 </a:t>
          </a:r>
          <a:r>
            <a:rPr lang="en-IN" sz="2100" kern="1200" dirty="0" err="1"/>
            <a:t>Pos</a:t>
          </a:r>
          <a:r>
            <a:rPr lang="en-IN" sz="2100" kern="1200" dirty="0"/>
            <a:t>, 956 Neg</a:t>
          </a:r>
          <a:endParaRPr lang="en-US" sz="2100" kern="1200" dirty="0"/>
        </a:p>
      </dsp:txBody>
      <dsp:txXfrm>
        <a:off x="2964008" y="1345103"/>
        <a:ext cx="1913305" cy="1235133"/>
      </dsp:txXfrm>
    </dsp:sp>
    <dsp:sp modelId="{D74196C1-99E1-4915-87F5-4C13D1FFDA07}">
      <dsp:nvSpPr>
        <dsp:cNvPr id="0" name=""/>
        <dsp:cNvSpPr/>
      </dsp:nvSpPr>
      <dsp:spPr>
        <a:xfrm>
          <a:off x="2925581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619800"/>
            <a:satOff val="-4253"/>
            <a:lumOff val="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Test – Annotated 239 </a:t>
          </a:r>
          <a:r>
            <a:rPr lang="en-IN" sz="2100" kern="1200" dirty="0" err="1"/>
            <a:t>Pos</a:t>
          </a:r>
          <a:r>
            <a:rPr lang="en-IN" sz="2100" kern="1200" dirty="0"/>
            <a:t>, 239 Neg</a:t>
          </a:r>
          <a:endParaRPr lang="en-US" sz="2100" kern="1200" dirty="0"/>
        </a:p>
      </dsp:txBody>
      <dsp:txXfrm>
        <a:off x="2964008" y="2858935"/>
        <a:ext cx="1913305" cy="1235133"/>
      </dsp:txXfrm>
    </dsp:sp>
    <dsp:sp modelId="{4832E89D-A619-42DA-810A-5A64C913908D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SSD</a:t>
          </a:r>
          <a:endParaRPr lang="en-US" sz="3100" kern="1200" dirty="0"/>
        </a:p>
      </dsp:txBody>
      <dsp:txXfrm>
        <a:off x="5351088" y="0"/>
        <a:ext cx="2487699" cy="1305401"/>
      </dsp:txXfrm>
    </dsp:sp>
    <dsp:sp modelId="{9A3453B3-74DC-496B-AEED-24F8C33C4BFA}">
      <dsp:nvSpPr>
        <dsp:cNvPr id="0" name=""/>
        <dsp:cNvSpPr/>
      </dsp:nvSpPr>
      <dsp:spPr>
        <a:xfrm>
          <a:off x="5599858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826400"/>
            <a:satOff val="-5671"/>
            <a:lumOff val="29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Train – Annotated 956 </a:t>
          </a:r>
          <a:r>
            <a:rPr lang="en-IN" sz="2100" kern="1200" dirty="0" err="1"/>
            <a:t>Pos</a:t>
          </a:r>
          <a:r>
            <a:rPr lang="en-IN" sz="2100" kern="1200" dirty="0"/>
            <a:t>, 956 Neg</a:t>
          </a:r>
          <a:endParaRPr lang="en-US" sz="2100" kern="1200" dirty="0"/>
        </a:p>
      </dsp:txBody>
      <dsp:txXfrm>
        <a:off x="5638285" y="1345103"/>
        <a:ext cx="1913305" cy="1235133"/>
      </dsp:txXfrm>
    </dsp:sp>
    <dsp:sp modelId="{DF07B1C6-5B7A-4CA8-911E-CDB04B95BF47}">
      <dsp:nvSpPr>
        <dsp:cNvPr id="0" name=""/>
        <dsp:cNvSpPr/>
      </dsp:nvSpPr>
      <dsp:spPr>
        <a:xfrm>
          <a:off x="5599858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1033000"/>
            <a:satOff val="-7089"/>
            <a:lumOff val="3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Test – Annotated 239 </a:t>
          </a:r>
          <a:r>
            <a:rPr lang="en-IN" sz="2100" kern="1200" dirty="0" err="1"/>
            <a:t>Pos</a:t>
          </a:r>
          <a:r>
            <a:rPr lang="en-IN" sz="2100" kern="1200" dirty="0"/>
            <a:t>, 239 Neg</a:t>
          </a:r>
          <a:endParaRPr lang="en-US" sz="2100" kern="1200" dirty="0"/>
        </a:p>
      </dsp:txBody>
      <dsp:txXfrm>
        <a:off x="5638285" y="2858935"/>
        <a:ext cx="1913305" cy="1235133"/>
      </dsp:txXfrm>
    </dsp:sp>
    <dsp:sp modelId="{FF920E49-5B40-4CC0-ABD9-C9B7EFD1BEF9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Others (SVM, GBC, etc.</a:t>
          </a:r>
          <a:endParaRPr lang="en-US" sz="3100" kern="1200" dirty="0"/>
        </a:p>
      </dsp:txBody>
      <dsp:txXfrm>
        <a:off x="8025365" y="0"/>
        <a:ext cx="2487699" cy="1305401"/>
      </dsp:txXfrm>
    </dsp:sp>
    <dsp:sp modelId="{10D714E7-17C4-4C07-8284-097D5124B149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1239600"/>
            <a:satOff val="-8506"/>
            <a:lumOff val="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Train – 956 </a:t>
          </a:r>
          <a:r>
            <a:rPr lang="en-IN" sz="2100" kern="1200" dirty="0" err="1"/>
            <a:t>Pos</a:t>
          </a:r>
          <a:r>
            <a:rPr lang="en-IN" sz="2100" kern="1200" dirty="0"/>
            <a:t>, 956 Neg, Combined feature file</a:t>
          </a:r>
          <a:endParaRPr lang="en-US" sz="2100" kern="1200" dirty="0"/>
        </a:p>
      </dsp:txBody>
      <dsp:txXfrm>
        <a:off x="8312562" y="1345103"/>
        <a:ext cx="1913305" cy="1235133"/>
      </dsp:txXfrm>
    </dsp:sp>
    <dsp:sp modelId="{E361E54C-2313-4D76-98C0-AA0D2DA78341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10-fold Cross Validation</a:t>
          </a:r>
          <a:endParaRPr lang="en-US" sz="2100" kern="1200" dirty="0"/>
        </a:p>
      </dsp:txBody>
      <dsp:txXfrm>
        <a:off x="8312562" y="2858935"/>
        <a:ext cx="1913305" cy="12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30B1A-2768-4F34-9F92-C393D663647F}">
      <dsp:nvSpPr>
        <dsp:cNvPr id="0" name=""/>
        <dsp:cNvSpPr/>
      </dsp:nvSpPr>
      <dsp:spPr>
        <a:xfrm>
          <a:off x="585537" y="2146"/>
          <a:ext cx="3085965" cy="798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1. Feature Generation or Extraction</a:t>
          </a:r>
          <a:endParaRPr lang="en-US" sz="1600" kern="1200" dirty="0"/>
        </a:p>
      </dsp:txBody>
      <dsp:txXfrm>
        <a:off x="608925" y="25534"/>
        <a:ext cx="3039189" cy="751735"/>
      </dsp:txXfrm>
    </dsp:sp>
    <dsp:sp modelId="{8864B31B-833B-4C39-8B39-E1976C548256}">
      <dsp:nvSpPr>
        <dsp:cNvPr id="0" name=""/>
        <dsp:cNvSpPr/>
      </dsp:nvSpPr>
      <dsp:spPr>
        <a:xfrm rot="5400000">
          <a:off x="1978799" y="820620"/>
          <a:ext cx="299441" cy="35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020721" y="850564"/>
        <a:ext cx="215598" cy="209609"/>
      </dsp:txXfrm>
    </dsp:sp>
    <dsp:sp modelId="{19AA1474-B7B2-4F44-8C39-5DE6D1CB79DF}">
      <dsp:nvSpPr>
        <dsp:cNvPr id="0" name=""/>
        <dsp:cNvSpPr/>
      </dsp:nvSpPr>
      <dsp:spPr>
        <a:xfrm>
          <a:off x="585537" y="1199913"/>
          <a:ext cx="3085965" cy="798511"/>
        </a:xfrm>
        <a:prstGeom prst="roundRect">
          <a:avLst>
            <a:gd name="adj" fmla="val 10000"/>
          </a:avLst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2. Calculation of integral image</a:t>
          </a:r>
          <a:endParaRPr lang="en-US" sz="1600" kern="1200" dirty="0"/>
        </a:p>
      </dsp:txBody>
      <dsp:txXfrm>
        <a:off x="608925" y="1223301"/>
        <a:ext cx="3039189" cy="751735"/>
      </dsp:txXfrm>
    </dsp:sp>
    <dsp:sp modelId="{A4144CF7-A8A6-4A6A-A5F0-D120BADEBA7E}">
      <dsp:nvSpPr>
        <dsp:cNvPr id="0" name=""/>
        <dsp:cNvSpPr/>
      </dsp:nvSpPr>
      <dsp:spPr>
        <a:xfrm rot="5400000">
          <a:off x="1978799" y="2018387"/>
          <a:ext cx="299441" cy="35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020721" y="2048331"/>
        <a:ext cx="215598" cy="209609"/>
      </dsp:txXfrm>
    </dsp:sp>
    <dsp:sp modelId="{AB44F027-1CAF-46BA-8BCB-F5534E1463E2}">
      <dsp:nvSpPr>
        <dsp:cNvPr id="0" name=""/>
        <dsp:cNvSpPr/>
      </dsp:nvSpPr>
      <dsp:spPr>
        <a:xfrm>
          <a:off x="585537" y="2397680"/>
          <a:ext cx="3085965" cy="798511"/>
        </a:xfrm>
        <a:prstGeom prst="roundRect">
          <a:avLst>
            <a:gd name="adj" fmla="val 10000"/>
          </a:avLst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3. Boosting using AdaBoost algorithm</a:t>
          </a:r>
          <a:endParaRPr lang="en-US" sz="1600" kern="1200" dirty="0"/>
        </a:p>
      </dsp:txBody>
      <dsp:txXfrm>
        <a:off x="608925" y="2421068"/>
        <a:ext cx="3039189" cy="751735"/>
      </dsp:txXfrm>
    </dsp:sp>
    <dsp:sp modelId="{A5263190-C167-4A30-8E99-543953A152A7}">
      <dsp:nvSpPr>
        <dsp:cNvPr id="0" name=""/>
        <dsp:cNvSpPr/>
      </dsp:nvSpPr>
      <dsp:spPr>
        <a:xfrm rot="5400000">
          <a:off x="1978799" y="3216154"/>
          <a:ext cx="299441" cy="35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020721" y="3246098"/>
        <a:ext cx="215598" cy="209609"/>
      </dsp:txXfrm>
    </dsp:sp>
    <dsp:sp modelId="{174C9ACB-5BD6-44D1-A29D-D80D0FB01616}">
      <dsp:nvSpPr>
        <dsp:cNvPr id="0" name=""/>
        <dsp:cNvSpPr/>
      </dsp:nvSpPr>
      <dsp:spPr>
        <a:xfrm>
          <a:off x="585537" y="3595447"/>
          <a:ext cx="3085965" cy="798511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4. Cascading – rejecting negatives fast + keeps potential positives</a:t>
          </a:r>
          <a:endParaRPr lang="en-US" sz="1600" kern="1200" dirty="0"/>
        </a:p>
      </dsp:txBody>
      <dsp:txXfrm>
        <a:off x="608925" y="3618835"/>
        <a:ext cx="3039189" cy="751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6D11-D19B-4B9B-B8D8-1CA0DC6CD740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9296-52CD-40F7-A943-E8358497607F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Layer n</a:t>
          </a:r>
          <a:endParaRPr lang="en-US" sz="3900" kern="1200" dirty="0"/>
        </a:p>
      </dsp:txBody>
      <dsp:txXfrm>
        <a:off x="8815464" y="1530284"/>
        <a:ext cx="1291353" cy="1291108"/>
      </dsp:txXfrm>
    </dsp:sp>
    <dsp:sp modelId="{3F505097-20FF-46E9-8A7D-4717BEF5CB0B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E414A-0A75-42A8-9F70-AB4328B014B7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…</a:t>
          </a:r>
          <a:endParaRPr lang="en-US" sz="3900" kern="1200" dirty="0"/>
        </a:p>
      </dsp:txBody>
      <dsp:txXfrm>
        <a:off x="6814020" y="1530284"/>
        <a:ext cx="1291353" cy="1291108"/>
      </dsp:txXfrm>
    </dsp:sp>
    <dsp:sp modelId="{ADF3BFBB-5647-4D22-8435-6EC34C5312EB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48B55-7B44-482A-B400-CCBD55CF466A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Layer 3</a:t>
          </a:r>
          <a:endParaRPr lang="en-US" sz="3900" kern="1200" dirty="0"/>
        </a:p>
      </dsp:txBody>
      <dsp:txXfrm>
        <a:off x="4812576" y="1530284"/>
        <a:ext cx="1291353" cy="1291108"/>
      </dsp:txXfrm>
    </dsp:sp>
    <dsp:sp modelId="{878E36CF-A5A0-4E36-A1E9-216E5D2CE0F6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A232-A28E-4AA8-864E-17DDD3A8D8CE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Layer 2</a:t>
          </a:r>
          <a:endParaRPr lang="en-US" sz="3900" kern="1200" dirty="0"/>
        </a:p>
      </dsp:txBody>
      <dsp:txXfrm>
        <a:off x="2812163" y="1530284"/>
        <a:ext cx="1291353" cy="1291108"/>
      </dsp:txXfrm>
    </dsp:sp>
    <dsp:sp modelId="{61651330-7D2C-4402-A100-62763EF01CB6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B5A7B-05D8-4B2E-94C2-4F34BDA1CF7B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Layer 1</a:t>
          </a:r>
          <a:endParaRPr lang="en-US" sz="3900" kern="1200" dirty="0"/>
        </a:p>
      </dsp:txBody>
      <dsp:txXfrm>
        <a:off x="810719" y="1530284"/>
        <a:ext cx="1291353" cy="12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CC0B-1B25-4905-B9FA-7FC29B2B389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A20D6-E827-4907-A4C2-39C421A66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Sub-windows </a:t>
            </a:r>
            <a:r>
              <a:rPr lang="en-IN" sz="1200" i="1" dirty="0"/>
              <a:t>w</a:t>
            </a:r>
            <a:r>
              <a:rPr lang="en-IN" sz="1200" dirty="0"/>
              <a:t> </a:t>
            </a:r>
            <a:r>
              <a:rPr lang="en-IN" sz="1200" dirty="0">
                <a:sym typeface="Symbol" panose="05050102010706020507" pitchFamily="18" charset="2"/>
              </a:rPr>
              <a:t></a:t>
            </a:r>
            <a:r>
              <a:rPr lang="en-IN" sz="1200" dirty="0"/>
              <a:t> </a:t>
            </a:r>
            <a:r>
              <a:rPr lang="en-IN" sz="1200" i="1" dirty="0"/>
              <a:t>h</a:t>
            </a:r>
            <a:r>
              <a:rPr lang="en-IN" sz="1200" dirty="0"/>
              <a:t> are run over the whole image scanning for features.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20D6-E827-4907-A4C2-39C421A668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YOLO goes twice – generate </a:t>
            </a:r>
            <a:r>
              <a:rPr lang="en-IN" dirty="0" err="1"/>
              <a:t>Bboxs</a:t>
            </a:r>
            <a:r>
              <a:rPr lang="en-IN" dirty="0"/>
              <a:t>, region proposals.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20D6-E827-4907-A4C2-39C421A668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A whole group of features might be contributing to the performance of the model. For example, HOG.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20D6-E827-4907-A4C2-39C421A668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BE9F-8511-4E5B-B73F-F90DB1D5CFDB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8A92-593F-4D95-803A-727633BB0B7F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EB27-09A2-4121-9450-C520832896D6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8264-25D2-4C53-A32C-F9B2EBDB28CB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70D6-7E90-44B4-8866-0AEA08405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A1AB6-396E-48FC-BC94-C4BF44D8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65317-392C-4B50-B1D6-11C383AB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4452-94DC-41D6-B4D6-0370F2F319B0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9D7E5-2AAC-415B-B0C4-56D8BDCD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7A9A-52D7-407E-A56C-37CC77C7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148F-CA05-479F-A80F-02234D89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979-00E4-4C99-A9DB-432BDF3E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47B7-4E59-4FC0-B534-3092D607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228D-B87A-4EA4-8B02-214BF5FB3BA4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671C-F8C7-4DB7-BEFC-C724D731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B69C-3893-448D-9A6A-BA8948BF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4C2-87EE-4D83-BABE-4ADBCE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6FF1-C45E-4C03-BDB9-358BEB5C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05F3-9B16-4320-85AE-A9152E80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1555-8716-4148-AD7E-F8249D721FB1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703A-3F2D-48F1-869E-CB3E0D5B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2D14-362B-4A90-A617-D22B7C23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2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150C-89E0-4F00-BD73-1006AC1A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4FD4-BF4B-4D7F-8698-8C14C1445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38E46-0F7C-43FB-A48E-1453E2579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524A-DEB6-49F7-8146-A11C1D94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8625-2822-4494-B1FD-0CDD601DC595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6651E-494F-4FEA-9649-8620EBFF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8E92-D864-4108-9D89-6EC76FC9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9795-4A1E-44B1-96B8-1C6940E7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40B9D-92F7-41CF-805B-D3DFA9520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0A3F9-FA3B-4386-A859-9080739E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4371C-BD50-4829-99E7-2F1A452F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08144-D83B-413B-A7D9-FCAD1D43D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74D30-169F-4A44-8B4B-FBBB06E6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EC2D-58C1-4B00-B4C5-8FC8B2145147}" type="datetime1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F4DFE-7218-4BF8-998A-4267E1DD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C224A-EEC5-43B9-9FAA-801F6664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25CD-294D-46A0-B825-DDE2C56B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798A4-69F0-43B0-A8C4-D0D3FA21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BD8F-E9C0-43EB-9D71-683635EB0DB0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C1945-1FAA-4F16-A717-CB8B4BCF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E24F1-080C-4BB5-9B43-FFFECF46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6707D-9A57-4740-BCFE-F003D4C8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348-9D3F-4522-9730-E4100037728C}" type="datetime1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84F70-3633-4298-B806-521D7B06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A207B-18B5-41E1-9A52-FC10317E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CB28-11FE-4CB7-8FA2-5545D7BE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AD479-9829-4FD4-A7FC-FAC43C26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EDD4-5031-4E12-86FF-069671CEEACC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29AE4-763A-469F-8795-E3494472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C08D7-F85A-44FA-8984-9F138410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6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8E9D-4642-487E-AB24-FAF1D8A7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F2F9-54F9-4191-B799-BF9B27F6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97607-555C-43E8-BB04-81C102598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63403-F64B-48C3-A852-A3016948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7272-2D8C-4B1B-87FF-20C7688DE2A2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3F1F8-3D70-418B-8AA3-44657F8B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E862A-0A62-4C6E-85E2-E0654C1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C29C-8641-4A27-A074-4F7A03C1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7CBC3-E418-4A89-9D43-FC805324B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9294-F332-4626-93D4-773755FEE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17391-B23C-45D4-956C-5BF13FE1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28F-66B7-49DF-BA85-BE6405B7D80E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4FCB0-F94A-4FC5-89D6-9D8D8B7A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BC2D4-414E-4F7F-909A-AFDD92CD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5708-1ECC-4376-86B9-85D2F386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22D83-6F4C-41F9-A5CE-D2FFAB51F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42FC-EAEE-4F0C-AF1C-38B6CD8E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63A1-B790-4E77-97DF-8B4F627572D7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997E-042C-42CB-A66C-A6102865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0F4D5-9967-45E6-920D-55E6F973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9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3639E-6648-448F-B328-3EFF2943A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E7485-E16C-4EA2-ABA3-A87E1DE4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ED8D-834C-4B7F-96F2-3D2FB869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7D8A-17E2-41E1-98A7-449614D88540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CA925-9C7D-4E4D-964F-CCEA469A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94A8-A948-4AEF-943B-0096EA5C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adow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6816-39B6-4FE4-AD06-BAB20E7B0444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7202-C059-4355-B4F0-6D0056291B80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99CD-457D-4987-AF11-284AFFB6E755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282C-B9AA-45C7-B862-AA28D0C33B00}" type="datetime1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1EDA-EBF4-4249-B9FA-79A8C737CDF0}" type="datetime1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2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5C0A-FE2F-4C00-B260-B1C91503C836}" type="datetime1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F3FB-C378-4DCB-9DD1-EBC93E416C74}" type="datetime1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02D-E395-4F03-B512-AAF6F34D6061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6C77-16CD-4FA9-A78A-E1D3A179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37D97-4759-4C26-A226-10FC8EFB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62-F955-4BEB-AC9A-50854284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8C87-D14D-4BFF-8514-F56918210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759D-0A35-4272-BDF0-373A812CA933}" type="datetime1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A8CA-CCAE-499D-AF7B-1230CB0A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49ED-BA8A-471E-A179-6B7106CFC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7384-0B16-4AD6-BBBF-E3215801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  <a14:imgEffect>
                      <a14:brightnessContrast bright="-33000" contrast="-12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700B-6D08-46E0-A8D6-4CA1F5B8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760" y="1313832"/>
            <a:ext cx="9144000" cy="1886568"/>
          </a:xfrm>
          <a:noFill/>
          <a:ln w="57150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Detection of Sand Boils using Machine Learning Approaches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199C-C203-4B01-A2F4-C10CEA355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840" y="4540339"/>
            <a:ext cx="6624320" cy="1230541"/>
          </a:xfrm>
          <a:noFill/>
          <a:ln w="5715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Aditi </a:t>
            </a:r>
            <a:r>
              <a:rPr lang="en-IN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Kuchi</a:t>
            </a:r>
            <a:endParaRPr lang="en-I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Supervisor: </a:t>
            </a:r>
            <a:r>
              <a:rPr lang="en-IN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 </a:t>
            </a:r>
            <a:r>
              <a:rPr lang="en-IN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Tamjidul</a:t>
            </a:r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Hoque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7286-215A-4A39-B46D-FEDC05A9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71EB-D5F0-4ED3-80C7-9CB26381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Collected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89B3-4209-48BE-A349-2A96C05F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types </a:t>
            </a:r>
          </a:p>
          <a:p>
            <a:r>
              <a:rPr lang="en-IN" dirty="0"/>
              <a:t>Positive images – have a sand boil in them.</a:t>
            </a:r>
          </a:p>
          <a:p>
            <a:r>
              <a:rPr lang="en-IN" dirty="0"/>
              <a:t>Negative images – must not have any positive sample in them.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Collected negatives – 6300 + images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Collected positives – 20 images from Google Images.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Resized to 50x50.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To create more samples – positives are superimposed onto selected set of negative images.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Rotated, resized by OpenCV.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E00F5-E3CD-4FEE-9118-A02E1266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2927F-B68D-4004-BFD9-377CA8521BBA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DE8C-9E75-4E1E-BB0A-2EDAAB2A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Creation of datasets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185E14-69C6-4119-BF04-C4A0AA22E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34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81B66-5A29-4A42-BECE-B9DB4B8B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87DDE-002B-4F60-A0B4-C2EF7F8A647C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4635-9526-4C2E-91F1-9213DD35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0CFC-92E5-428B-A584-5FFA3C4F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CFFB4-5083-4B3D-A002-7D462A11D0D0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6EB6C-4535-4ED5-B244-320B405B6D54}"/>
              </a:ext>
            </a:extLst>
          </p:cNvPr>
          <p:cNvSpPr txBox="1"/>
          <p:nvPr/>
        </p:nvSpPr>
        <p:spPr>
          <a:xfrm>
            <a:off x="660400" y="1991360"/>
            <a:ext cx="2413000" cy="92333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 Jones Object Detector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4F1D4-E273-4D61-8284-7D2921D67CE1}"/>
              </a:ext>
            </a:extLst>
          </p:cNvPr>
          <p:cNvSpPr txBox="1"/>
          <p:nvPr/>
        </p:nvSpPr>
        <p:spPr>
          <a:xfrm>
            <a:off x="3439162" y="1991360"/>
            <a:ext cx="2428240" cy="92333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Only Look once Object Detector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C73AB-3D3B-4BF0-89B9-26FA2098F782}"/>
              </a:ext>
            </a:extLst>
          </p:cNvPr>
          <p:cNvSpPr txBox="1"/>
          <p:nvPr/>
        </p:nvSpPr>
        <p:spPr>
          <a:xfrm>
            <a:off x="6278882" y="1991360"/>
            <a:ext cx="2428240" cy="92333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Shot </a:t>
            </a:r>
            <a:r>
              <a:rPr lang="en-I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MultiBox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CF229-4280-46C1-9D02-402B7A91C0FC}"/>
              </a:ext>
            </a:extLst>
          </p:cNvPr>
          <p:cNvSpPr txBox="1"/>
          <p:nvPr/>
        </p:nvSpPr>
        <p:spPr>
          <a:xfrm>
            <a:off x="9072884" y="1991360"/>
            <a:ext cx="2418080" cy="92333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Non-Deep Learning Methods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5C342-CE98-42B5-95B3-FCC1CEDBAC84}"/>
              </a:ext>
            </a:extLst>
          </p:cNvPr>
          <p:cNvSpPr txBox="1"/>
          <p:nvPr/>
        </p:nvSpPr>
        <p:spPr>
          <a:xfrm>
            <a:off x="838200" y="3212118"/>
            <a:ext cx="2067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2001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Very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Less computational load than others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B4774-A851-4844-A57F-A7FC3B9C087B}"/>
              </a:ext>
            </a:extLst>
          </p:cNvPr>
          <p:cNvSpPr txBox="1"/>
          <p:nvPr/>
        </p:nvSpPr>
        <p:spPr>
          <a:xfrm>
            <a:off x="3622040" y="3215362"/>
            <a:ext cx="2067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New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Requires </a:t>
            </a:r>
            <a:r>
              <a:rPr lang="en-IN" b="1" dirty="0"/>
              <a:t>LOT</a:t>
            </a:r>
            <a:r>
              <a:rPr lang="en-IN" dirty="0"/>
              <a:t> of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High computational load needed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34B27-4858-4313-B5FB-617EE2D171D1}"/>
              </a:ext>
            </a:extLst>
          </p:cNvPr>
          <p:cNvSpPr txBox="1"/>
          <p:nvPr/>
        </p:nvSpPr>
        <p:spPr>
          <a:xfrm>
            <a:off x="6459222" y="3212118"/>
            <a:ext cx="2067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Latest method (2019 paper)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Requires </a:t>
            </a:r>
            <a:r>
              <a:rPr lang="en-IN" b="1" dirty="0"/>
              <a:t>LOT</a:t>
            </a:r>
            <a:r>
              <a:rPr lang="en-IN" dirty="0"/>
              <a:t> of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High computational load needed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CC6BA-69F0-4C22-8F62-F938C7483036}"/>
              </a:ext>
            </a:extLst>
          </p:cNvPr>
          <p:cNvSpPr txBox="1"/>
          <p:nvPr/>
        </p:nvSpPr>
        <p:spPr>
          <a:xfrm>
            <a:off x="9248144" y="3212117"/>
            <a:ext cx="206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Stackable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Tried &amp; tested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10CDFDD-A1F4-492C-A379-778B24775388}"/>
              </a:ext>
            </a:extLst>
          </p:cNvPr>
          <p:cNvSpPr/>
          <p:nvPr/>
        </p:nvSpPr>
        <p:spPr>
          <a:xfrm rot="16200000">
            <a:off x="5811519" y="4275126"/>
            <a:ext cx="568962" cy="2544465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054F62-B59F-4C75-94D6-97B860DACA37}"/>
              </a:ext>
            </a:extLst>
          </p:cNvPr>
          <p:cNvSpPr txBox="1"/>
          <p:nvPr/>
        </p:nvSpPr>
        <p:spPr>
          <a:xfrm>
            <a:off x="5257800" y="5909429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Deep Learning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4CA6D4-C6A7-403A-A8B8-5A5E01522911}"/>
              </a:ext>
            </a:extLst>
          </p:cNvPr>
          <p:cNvCxnSpPr>
            <a:endCxn id="13" idx="0"/>
          </p:cNvCxnSpPr>
          <p:nvPr/>
        </p:nvCxnSpPr>
        <p:spPr>
          <a:xfrm flipH="1">
            <a:off x="1866900" y="1310640"/>
            <a:ext cx="4229100" cy="68072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5A351-4BDC-425D-AA15-0633A889187C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653282" y="1310640"/>
            <a:ext cx="1442718" cy="68072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9CE862-03C9-47F0-BDB1-1615528D26F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096000" y="1310640"/>
            <a:ext cx="1397002" cy="68072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772479-CA1B-4B60-88BE-2F42441485C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096000" y="1310640"/>
            <a:ext cx="4185924" cy="68072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/>
      <p:bldP spid="21" grpId="0"/>
      <p:bldP spid="22" grpId="0"/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1424-FB12-40C0-BD71-22D63878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Viola-Jones Object Detector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35D716-1ED8-4B17-9165-7AE5E4D4D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2455"/>
              </p:ext>
            </p:extLst>
          </p:nvPr>
        </p:nvGraphicFramePr>
        <p:xfrm>
          <a:off x="7396480" y="1772602"/>
          <a:ext cx="4257040" cy="439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B1F8D-3BCF-417D-832F-E2A17812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18075-92C6-4B9B-BFEC-C9179BC6AAB9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DCB05-7FF6-49C9-A036-D5378FAA992B}"/>
              </a:ext>
            </a:extLst>
          </p:cNvPr>
          <p:cNvSpPr txBox="1"/>
          <p:nvPr/>
        </p:nvSpPr>
        <p:spPr>
          <a:xfrm>
            <a:off x="1016000" y="2094070"/>
            <a:ext cx="5890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Use OpenCV (Open Source Computer Vision Library)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Is an open source computer vision and machine learning software library.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Has many functions &amp; supports Python, C++, Java, MATLAB.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2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68DD-C56D-4106-91A2-93159B6E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Feature Extraction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A84E-0423-46F0-93BB-53D21D06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80699-90D9-4B22-A5C4-D3411BC64414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6207B4-40EA-4B02-8E81-AA740965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638554"/>
            <a:ext cx="10515600" cy="4351338"/>
          </a:xfrm>
        </p:spPr>
        <p:txBody>
          <a:bodyPr/>
          <a:lstStyle/>
          <a:p>
            <a:r>
              <a:rPr lang="en-IN" sz="2400" dirty="0"/>
              <a:t>Using </a:t>
            </a:r>
            <a:r>
              <a:rPr lang="en-IN" sz="2400" dirty="0" err="1"/>
              <a:t>Haar</a:t>
            </a:r>
            <a:r>
              <a:rPr lang="en-IN" sz="2400" dirty="0"/>
              <a:t>-like features.</a:t>
            </a:r>
          </a:p>
          <a:p>
            <a:r>
              <a:rPr lang="en-IN" sz="2400" dirty="0"/>
              <a:t>They are rectangular images in black and white that can capture certain characteristics of each image.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4178E-57F6-484B-AFFA-C9D5F125C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60" y="3549109"/>
            <a:ext cx="6306744" cy="2522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98926C-0AF3-4001-9DFA-7D7BFF5CF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8" y="4227776"/>
            <a:ext cx="4203632" cy="11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7A7-30E4-4BB8-8C8D-ABEEB24B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Integral Image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3C158-AB6B-4D03-A34E-82BBC93F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DEDE06-DEC6-4381-8872-118ED52B3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36970"/>
              </p:ext>
            </p:extLst>
          </p:nvPr>
        </p:nvGraphicFramePr>
        <p:xfrm>
          <a:off x="1713945" y="2219538"/>
          <a:ext cx="3645024" cy="34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256">
                  <a:extLst>
                    <a:ext uri="{9D8B030D-6E8A-4147-A177-3AD203B41FA5}">
                      <a16:colId xmlns:a16="http://schemas.microsoft.com/office/drawing/2014/main" val="1131507144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2423298302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2099541053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197720877"/>
                    </a:ext>
                  </a:extLst>
                </a:gridCol>
              </a:tblGrid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85842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74301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73952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07658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341DC68-836A-4F00-BACC-EC622B01F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84481"/>
              </p:ext>
            </p:extLst>
          </p:nvPr>
        </p:nvGraphicFramePr>
        <p:xfrm>
          <a:off x="6619043" y="2210600"/>
          <a:ext cx="3645024" cy="34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256">
                  <a:extLst>
                    <a:ext uri="{9D8B030D-6E8A-4147-A177-3AD203B41FA5}">
                      <a16:colId xmlns:a16="http://schemas.microsoft.com/office/drawing/2014/main" val="1131507144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2423298302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2099541053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197720877"/>
                    </a:ext>
                  </a:extLst>
                </a:gridCol>
              </a:tblGrid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85842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74301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73952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07658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7B018888-7779-4B52-BDBA-4A44CD58C871}"/>
              </a:ext>
            </a:extLst>
          </p:cNvPr>
          <p:cNvSpPr/>
          <p:nvPr/>
        </p:nvSpPr>
        <p:spPr>
          <a:xfrm>
            <a:off x="5524408" y="3488924"/>
            <a:ext cx="929196" cy="55041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A1987-BC27-4D54-A977-D2455F80D6DA}"/>
              </a:ext>
            </a:extLst>
          </p:cNvPr>
          <p:cNvSpPr/>
          <p:nvPr/>
        </p:nvSpPr>
        <p:spPr>
          <a:xfrm>
            <a:off x="1622024" y="2143957"/>
            <a:ext cx="2896709" cy="27121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C0F5B-AAD1-405F-836D-9DFC350003B4}"/>
              </a:ext>
            </a:extLst>
          </p:cNvPr>
          <p:cNvSpPr/>
          <p:nvPr/>
        </p:nvSpPr>
        <p:spPr>
          <a:xfrm>
            <a:off x="8318377" y="3764132"/>
            <a:ext cx="1154097" cy="11718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DA650-3788-4FE5-A416-3BA91B934296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6050B-7A4B-44CA-9840-C81BF1428C81}"/>
              </a:ext>
            </a:extLst>
          </p:cNvPr>
          <p:cNvSpPr txBox="1"/>
          <p:nvPr/>
        </p:nvSpPr>
        <p:spPr>
          <a:xfrm>
            <a:off x="1402672" y="1470224"/>
            <a:ext cx="967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Integral image is the summation of pixels from the top left  of the pixel under consideration.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8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4445-41FC-4847-8CA4-0A1E2457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IN" sz="4100" dirty="0"/>
              <a:t>AdaBoost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BB19-2C00-4902-84E7-56ECD789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IN" sz="2000" dirty="0"/>
              <a:t>AdaBoost is an ML algorithm that adaptively increases the weights of the weak learners to create better decision boundaries.</a:t>
            </a:r>
          </a:p>
          <a:p>
            <a:r>
              <a:rPr lang="en-IN" sz="2000" dirty="0"/>
              <a:t>Viola Jones algorithm uses AdaBoost to weed out non-helpful </a:t>
            </a:r>
            <a:r>
              <a:rPr lang="en-IN" sz="2000"/>
              <a:t>Haar</a:t>
            </a:r>
            <a:r>
              <a:rPr lang="en-IN" sz="2000" dirty="0"/>
              <a:t> features.</a:t>
            </a: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73920-EAA4-49D9-A461-8E9658BA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C66C77-16CD-4FA9-A78A-E1D3A1797D85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C0918-D90B-41B8-8185-9236731EF03A}"/>
              </a:ext>
            </a:extLst>
          </p:cNvPr>
          <p:cNvSpPr/>
          <p:nvPr/>
        </p:nvSpPr>
        <p:spPr>
          <a:xfrm>
            <a:off x="457200" y="629264"/>
            <a:ext cx="3697224" cy="57270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D340D-462F-4038-A01B-72AA7896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2" y="496444"/>
            <a:ext cx="5400675" cy="57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58BE-ECD2-41E6-A8BD-7850A564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/>
              <a:t>Haar</a:t>
            </a:r>
            <a:r>
              <a:rPr lang="en-IN" dirty="0"/>
              <a:t> Cascade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5E22E7-294D-4522-A258-FB1462395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662256"/>
              </p:ext>
            </p:extLst>
          </p:nvPr>
        </p:nvGraphicFramePr>
        <p:xfrm>
          <a:off x="68728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070C-2BFE-4DF6-A706-8BA51F54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72F7-9F29-4E0A-86FD-CDCC9DE614DA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76FBB-0D06-4BE7-98B3-616BCF972B35}"/>
              </a:ext>
            </a:extLst>
          </p:cNvPr>
          <p:cNvSpPr txBox="1"/>
          <p:nvPr/>
        </p:nvSpPr>
        <p:spPr>
          <a:xfrm>
            <a:off x="1180729" y="1772603"/>
            <a:ext cx="1961965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All Sub-Windows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510EE38-6CFF-495A-8B26-C93ACB6D403F}"/>
              </a:ext>
            </a:extLst>
          </p:cNvPr>
          <p:cNvSpPr/>
          <p:nvPr/>
        </p:nvSpPr>
        <p:spPr>
          <a:xfrm>
            <a:off x="1846555" y="2228295"/>
            <a:ext cx="417251" cy="6125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4834D-AFCC-4296-9E64-5B7CE86A151A}"/>
              </a:ext>
            </a:extLst>
          </p:cNvPr>
          <p:cNvSpPr txBox="1"/>
          <p:nvPr/>
        </p:nvSpPr>
        <p:spPr>
          <a:xfrm>
            <a:off x="1180730" y="5513033"/>
            <a:ext cx="1002215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Pool of Rejected Sub-Windows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23421-8356-41AF-B37F-A93B2BBC15A4}"/>
              </a:ext>
            </a:extLst>
          </p:cNvPr>
          <p:cNvCxnSpPr/>
          <p:nvPr/>
        </p:nvCxnSpPr>
        <p:spPr>
          <a:xfrm>
            <a:off x="8828842" y="2818660"/>
            <a:ext cx="6658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0ED0CB-12B0-4D9B-95D5-696214BDEF04}"/>
              </a:ext>
            </a:extLst>
          </p:cNvPr>
          <p:cNvCxnSpPr/>
          <p:nvPr/>
        </p:nvCxnSpPr>
        <p:spPr>
          <a:xfrm>
            <a:off x="2876741" y="2826058"/>
            <a:ext cx="6658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020A6A-F324-4BEB-A121-C8FD7F6640A8}"/>
              </a:ext>
            </a:extLst>
          </p:cNvPr>
          <p:cNvCxnSpPr/>
          <p:nvPr/>
        </p:nvCxnSpPr>
        <p:spPr>
          <a:xfrm>
            <a:off x="4911744" y="2806885"/>
            <a:ext cx="6658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939ED6-340D-476C-9975-7BB9E59144BA}"/>
              </a:ext>
            </a:extLst>
          </p:cNvPr>
          <p:cNvCxnSpPr>
            <a:cxnSpLocks/>
          </p:cNvCxnSpPr>
          <p:nvPr/>
        </p:nvCxnSpPr>
        <p:spPr>
          <a:xfrm>
            <a:off x="6917185" y="2806885"/>
            <a:ext cx="6513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257524-5B39-4B2E-A572-A82DA6E16298}"/>
              </a:ext>
            </a:extLst>
          </p:cNvPr>
          <p:cNvCxnSpPr>
            <a:cxnSpLocks/>
          </p:cNvCxnSpPr>
          <p:nvPr/>
        </p:nvCxnSpPr>
        <p:spPr>
          <a:xfrm>
            <a:off x="3222594" y="4474346"/>
            <a:ext cx="532660" cy="1038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A0C91A-7968-43D9-916C-4E4351491088}"/>
              </a:ext>
            </a:extLst>
          </p:cNvPr>
          <p:cNvCxnSpPr>
            <a:cxnSpLocks/>
          </p:cNvCxnSpPr>
          <p:nvPr/>
        </p:nvCxnSpPr>
        <p:spPr>
          <a:xfrm>
            <a:off x="5208233" y="4433388"/>
            <a:ext cx="532660" cy="1038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797D8-5214-480C-8DD9-AAEAA2726F9A}"/>
              </a:ext>
            </a:extLst>
          </p:cNvPr>
          <p:cNvCxnSpPr>
            <a:cxnSpLocks/>
          </p:cNvCxnSpPr>
          <p:nvPr/>
        </p:nvCxnSpPr>
        <p:spPr>
          <a:xfrm>
            <a:off x="7193872" y="4433387"/>
            <a:ext cx="532660" cy="1038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54ECF3-CF5E-4012-AAEF-731F37938CD5}"/>
              </a:ext>
            </a:extLst>
          </p:cNvPr>
          <p:cNvCxnSpPr>
            <a:cxnSpLocks/>
          </p:cNvCxnSpPr>
          <p:nvPr/>
        </p:nvCxnSpPr>
        <p:spPr>
          <a:xfrm>
            <a:off x="9179511" y="4430428"/>
            <a:ext cx="532660" cy="1038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43373D-9965-40C3-B35B-63EDDD453010}"/>
              </a:ext>
            </a:extLst>
          </p:cNvPr>
          <p:cNvSpPr txBox="1"/>
          <p:nvPr/>
        </p:nvSpPr>
        <p:spPr>
          <a:xfrm>
            <a:off x="2831975" y="2306728"/>
            <a:ext cx="92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True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9D2BD7-F7B3-4292-A1B2-8617DF181A73}"/>
              </a:ext>
            </a:extLst>
          </p:cNvPr>
          <p:cNvSpPr txBox="1"/>
          <p:nvPr/>
        </p:nvSpPr>
        <p:spPr>
          <a:xfrm>
            <a:off x="4817614" y="2312397"/>
            <a:ext cx="92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True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0A62D2-9999-49B1-8B14-C91344C589FF}"/>
              </a:ext>
            </a:extLst>
          </p:cNvPr>
          <p:cNvSpPr txBox="1"/>
          <p:nvPr/>
        </p:nvSpPr>
        <p:spPr>
          <a:xfrm>
            <a:off x="6917185" y="2306020"/>
            <a:ext cx="92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True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50152-B76F-4A3E-B248-3335C8A1AD70}"/>
              </a:ext>
            </a:extLst>
          </p:cNvPr>
          <p:cNvSpPr txBox="1"/>
          <p:nvPr/>
        </p:nvSpPr>
        <p:spPr>
          <a:xfrm>
            <a:off x="8717871" y="2306020"/>
            <a:ext cx="92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True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471B0-F2EE-4D8A-9223-174023D3D2FC}"/>
              </a:ext>
            </a:extLst>
          </p:cNvPr>
          <p:cNvSpPr txBox="1"/>
          <p:nvPr/>
        </p:nvSpPr>
        <p:spPr>
          <a:xfrm>
            <a:off x="2392531" y="4949771"/>
            <a:ext cx="878888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False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EBC608-E38B-42D3-8867-13BC890E9EB7}"/>
              </a:ext>
            </a:extLst>
          </p:cNvPr>
          <p:cNvSpPr txBox="1"/>
          <p:nvPr/>
        </p:nvSpPr>
        <p:spPr>
          <a:xfrm>
            <a:off x="4698681" y="4949771"/>
            <a:ext cx="878888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False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607373-2DC8-4D13-99D6-9B949BBA7623}"/>
              </a:ext>
            </a:extLst>
          </p:cNvPr>
          <p:cNvSpPr txBox="1"/>
          <p:nvPr/>
        </p:nvSpPr>
        <p:spPr>
          <a:xfrm>
            <a:off x="6689672" y="4952279"/>
            <a:ext cx="878888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False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58F23A-5C8A-4CD4-B1FA-6AEA9C45DF65}"/>
              </a:ext>
            </a:extLst>
          </p:cNvPr>
          <p:cNvSpPr txBox="1"/>
          <p:nvPr/>
        </p:nvSpPr>
        <p:spPr>
          <a:xfrm>
            <a:off x="8669959" y="4949771"/>
            <a:ext cx="878888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94 L -6.25E-7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9" grpId="0" animBg="1"/>
      <p:bldP spid="9" grpId="1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27C7-C6D1-4F0D-B3EE-738E6687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Viola-Jones’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7099B-274E-49A5-A22F-C53FB3F18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Runs for 25 stages. Performance is tested at 10, 15, 20 and 25. </a:t>
            </a:r>
          </a:p>
          <a:p>
            <a:r>
              <a:rPr lang="en-IN" dirty="0"/>
              <a:t>Stage 15 performs the best.</a:t>
            </a:r>
          </a:p>
          <a:p>
            <a:endParaRPr lang="en-IN" dirty="0"/>
          </a:p>
          <a:p>
            <a:r>
              <a:rPr lang="en-IN" dirty="0"/>
              <a:t>The output images are divided into 4 categories – TP, TN, FP, FN.</a:t>
            </a:r>
          </a:p>
          <a:p>
            <a:r>
              <a:rPr lang="en-IN" dirty="0"/>
              <a:t>Based on these, Accuracy is calculated, and bounding boxes are drawn.</a:t>
            </a:r>
          </a:p>
          <a:p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Accuracy is 87.22%.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1FA63-E206-4B88-9E4B-123CECEF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79458-ED0B-4BF4-8834-0633EA3C5FDC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259B-095E-42EE-8F8F-E759787A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Viola-Jones – Results </a:t>
            </a:r>
            <a:br>
              <a:rPr lang="en-IN" dirty="0"/>
            </a:br>
            <a:r>
              <a:rPr lang="en-IN" dirty="0"/>
              <a:t>&amp; Discussion on False Positives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B8B164-F07A-4FDA-9940-5982DD816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69" y="2068274"/>
            <a:ext cx="7772493" cy="40470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23F09-133F-44CA-B617-2A55D745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E2F0C-7AD0-4545-B1A4-CE87E522D6A3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AE02B6-37CE-429C-8B6A-514D6B70BA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3" y="2068275"/>
            <a:ext cx="1799548" cy="186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C8E54A4-FCDE-4AE0-9FA1-8BC5D2CC18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5" y="2068274"/>
            <a:ext cx="1799548" cy="186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100777-7495-491A-8FED-4AACA3EA1C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3" y="4101483"/>
            <a:ext cx="1799548" cy="186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599576-A9A6-45C1-A839-2E9858A199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5" y="4101484"/>
            <a:ext cx="1799548" cy="186454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36B84F-6282-4A1E-B745-9C3FC3F069D8}"/>
              </a:ext>
            </a:extLst>
          </p:cNvPr>
          <p:cNvSpPr txBox="1"/>
          <p:nvPr/>
        </p:nvSpPr>
        <p:spPr>
          <a:xfrm>
            <a:off x="1299249" y="2652804"/>
            <a:ext cx="5008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/>
              <a:t>False positives fall within reasonable doubt of being a sand boil.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If these are classified as True Positive, the accuracy rates would be much higher.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2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C6C-D8C2-4694-A87F-305EAC8B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Presentation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C90E-3E23-4CBC-A8D5-3871B49E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Sand boils – What, How, Why +Motivation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Dataset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Methods used &amp; explanations, discussion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Viola-Jones’ algorithm (</a:t>
            </a:r>
            <a:r>
              <a:rPr lang="en-IN" dirty="0" err="1"/>
              <a:t>Haar</a:t>
            </a:r>
            <a:r>
              <a:rPr lang="en-IN" dirty="0"/>
              <a:t> cascade)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You Only Look Once (YOLO)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Single Shot </a:t>
            </a:r>
            <a:r>
              <a:rPr lang="en-IN" dirty="0" err="1"/>
              <a:t>MultiBox</a:t>
            </a:r>
            <a:r>
              <a:rPr lang="en-IN" dirty="0"/>
              <a:t> Detector (SSD)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Non – deep learning methods (SVM, GBC, KNN, etc.)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Stacking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Conclusions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D4BBA-EC9D-47F7-94B5-0A9A143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C59B3-2B65-4A46-B467-C16D325A1245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A32-1689-4F6F-8B23-3B5920CC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You Only Look Once (YOLO)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07B80-F5F8-4005-9583-6587BF9A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077"/>
            <a:ext cx="5073589" cy="4540885"/>
          </a:xfrm>
        </p:spPr>
        <p:txBody>
          <a:bodyPr/>
          <a:lstStyle/>
          <a:p>
            <a:r>
              <a:rPr lang="en-IN" dirty="0"/>
              <a:t>One of the new and popular approaches using deep learning.</a:t>
            </a:r>
          </a:p>
          <a:p>
            <a:r>
              <a:rPr lang="en-IN" dirty="0"/>
              <a:t>Input image is divided into </a:t>
            </a:r>
            <a:br>
              <a:rPr lang="en-IN" dirty="0"/>
            </a:br>
            <a:r>
              <a:rPr lang="en-IN" i="1" dirty="0"/>
              <a:t>S</a:t>
            </a:r>
            <a:r>
              <a:rPr lang="en-IN" dirty="0"/>
              <a:t> </a:t>
            </a:r>
            <a:r>
              <a:rPr lang="en-IN" dirty="0">
                <a:sym typeface="Symbol" panose="05050102010706020507" pitchFamily="18" charset="2"/>
              </a:rPr>
              <a:t></a:t>
            </a:r>
            <a:r>
              <a:rPr lang="en-IN" dirty="0"/>
              <a:t> </a:t>
            </a:r>
            <a:r>
              <a:rPr lang="en-IN" i="1" dirty="0"/>
              <a:t>S</a:t>
            </a:r>
            <a:r>
              <a:rPr lang="en-IN" dirty="0"/>
              <a:t> grid of cells.</a:t>
            </a:r>
          </a:p>
          <a:p>
            <a:r>
              <a:rPr lang="en-IN" dirty="0"/>
              <a:t>For each image, if the </a:t>
            </a:r>
            <a:r>
              <a:rPr lang="en-IN" dirty="0" err="1"/>
              <a:t>center</a:t>
            </a:r>
            <a:r>
              <a:rPr lang="en-IN" dirty="0"/>
              <a:t> falls into a cell of the grid, it is responsible for prediction.</a:t>
            </a:r>
          </a:p>
          <a:p>
            <a:r>
              <a:rPr lang="en-IN" dirty="0"/>
              <a:t>Output prediction is of form (x, y, w, h, confidence)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1430E-9EC4-4646-BF68-F90C6759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8BA60-FA78-426A-A488-BE3E0379F7D6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DE467-DC03-4291-B2CD-2EB253DB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8758"/>
            <a:ext cx="5442011" cy="45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5435-304B-4F74-92B8-3E4C8EF8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YOLO Detection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BF2E0-6BB1-4B34-A0FC-CCD7DB74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1225C-7337-48A3-8059-ECFAF9A07DD2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B16C05-1916-4FE6-8415-778459CD33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58" y="1608663"/>
            <a:ext cx="7571173" cy="4146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A966-527A-4F23-9D03-091AC2B3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480881" cy="556401"/>
          </a:xfrm>
        </p:spPr>
        <p:txBody>
          <a:bodyPr/>
          <a:lstStyle/>
          <a:p>
            <a:r>
              <a:rPr lang="en-IN" dirty="0"/>
              <a:t>YOLO is RPN based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55A70-69FF-402C-A2AF-AA700F97457E}"/>
              </a:ext>
            </a:extLst>
          </p:cNvPr>
          <p:cNvSpPr txBox="1"/>
          <p:nvPr/>
        </p:nvSpPr>
        <p:spPr>
          <a:xfrm>
            <a:off x="593386" y="5673637"/>
            <a:ext cx="1116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Bounding box predictions + confidence scores + class probabilities = Final detection.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69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3BB6-4A2E-4077-825F-67CAF776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YOLO Detector -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F4BB-641E-43B8-9F33-EA7C3B62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Used a </a:t>
            </a:r>
            <a:r>
              <a:rPr lang="en-IN" sz="2400" dirty="0" err="1"/>
              <a:t>Tensorflow</a:t>
            </a:r>
            <a:r>
              <a:rPr lang="en-IN" sz="2400" dirty="0"/>
              <a:t> Implementation of Darknet (Open source) called </a:t>
            </a:r>
            <a:r>
              <a:rPr lang="en-IN" sz="2400" dirty="0" err="1"/>
              <a:t>Darkflow</a:t>
            </a:r>
            <a:r>
              <a:rPr lang="en-IN" sz="2400" dirty="0"/>
              <a:t>.</a:t>
            </a:r>
          </a:p>
          <a:p>
            <a:r>
              <a:rPr lang="en-IN" sz="2400" dirty="0"/>
              <a:t>Hand annotated 1195 images containing sand boils. </a:t>
            </a:r>
          </a:p>
          <a:p>
            <a:r>
              <a:rPr lang="en-IN" sz="2400" dirty="0"/>
              <a:t>U</a:t>
            </a:r>
            <a:r>
              <a:rPr lang="en-US" sz="2400" dirty="0"/>
              <a:t>sed an 80-20 split for training and testing.</a:t>
            </a:r>
            <a:endParaRPr lang="en-IN" sz="2400" dirty="0"/>
          </a:p>
          <a:p>
            <a:r>
              <a:rPr lang="en-IN" sz="2400" dirty="0"/>
              <a:t>T</a:t>
            </a:r>
            <a:r>
              <a:rPr lang="en-US" sz="2400" dirty="0" err="1"/>
              <a:t>uned</a:t>
            </a:r>
            <a:r>
              <a:rPr lang="en-US" sz="2400" dirty="0"/>
              <a:t> the configuration of the net to get good results. </a:t>
            </a:r>
          </a:p>
          <a:p>
            <a:r>
              <a:rPr lang="en-IN" sz="2400" dirty="0"/>
              <a:t>R</a:t>
            </a:r>
            <a:r>
              <a:rPr lang="en-US" sz="2400" dirty="0"/>
              <a:t>an for more than 2000 epochs.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6CF1-2C29-4F52-99EB-4748D1F5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A6B58-5AF1-4959-B540-A0FC94DD1E8B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B4F9C-FC2E-402C-97EF-D7B21871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895" y="4562475"/>
            <a:ext cx="1428750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49A29-43B8-4400-9B10-075D550A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4562475"/>
            <a:ext cx="1428750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CF3A2-8CA1-444F-BC17-4F4C74CC3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687" y="4562475"/>
            <a:ext cx="1428750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A9EA1-953B-4103-85D3-36154E866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678" y="45624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BA2F-3A3A-4AB7-80F8-6AA1F110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Single Shot </a:t>
            </a:r>
            <a:r>
              <a:rPr lang="en-IN" dirty="0" err="1"/>
              <a:t>MultiBox</a:t>
            </a:r>
            <a:r>
              <a:rPr lang="en-IN" dirty="0"/>
              <a:t> Detector (SSD)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C4C9E-0304-4457-9C19-AA68BE0D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Single Shot </a:t>
            </a:r>
            <a:r>
              <a:rPr lang="en-IN" dirty="0" err="1"/>
              <a:t>MultiBox</a:t>
            </a:r>
            <a:r>
              <a:rPr lang="en-IN" dirty="0"/>
              <a:t> Detector is also a deep learning method – 2019, one of the latest.</a:t>
            </a:r>
          </a:p>
          <a:p>
            <a:r>
              <a:rPr lang="en-IN" dirty="0"/>
              <a:t>Take only a single pass over the image to detect multiple objects.</a:t>
            </a:r>
          </a:p>
          <a:p>
            <a:r>
              <a:rPr lang="en-IN" dirty="0"/>
              <a:t>SSD is very fast.</a:t>
            </a:r>
          </a:p>
          <a:p>
            <a:endParaRPr lang="en-IN" dirty="0"/>
          </a:p>
          <a:p>
            <a:r>
              <a:rPr lang="en-IN" dirty="0"/>
              <a:t>This SSD model builds on MobileNetV2 which acts as a feature extractor in the initial stages.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8E21-5933-40C8-9905-0AFE5D6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2B2B8-08C9-421B-9038-339D9693D51A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D3BCA4E-CEC0-41BD-B925-32D8DCDFFF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5" y="2597285"/>
            <a:ext cx="7024465" cy="3274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D2881-69C9-4377-B32E-64C2224A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SSD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8DF8-5D66-41AB-8E04-29A4B1DB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03"/>
            <a:ext cx="4885267" cy="4404360"/>
          </a:xfrm>
        </p:spPr>
        <p:txBody>
          <a:bodyPr/>
          <a:lstStyle/>
          <a:p>
            <a:r>
              <a:rPr lang="en-IN" dirty="0"/>
              <a:t>We use a </a:t>
            </a:r>
            <a:r>
              <a:rPr lang="en-IN" dirty="0" err="1"/>
              <a:t>PyTorch</a:t>
            </a:r>
            <a:r>
              <a:rPr lang="en-IN" dirty="0"/>
              <a:t> implementation of SSD.</a:t>
            </a:r>
          </a:p>
          <a:p>
            <a:r>
              <a:rPr lang="en-IN" dirty="0"/>
              <a:t>Some parameters are tuned from the original.</a:t>
            </a:r>
          </a:p>
          <a:p>
            <a:r>
              <a:rPr lang="en-IN" dirty="0"/>
              <a:t>Trained for 200 epochs.</a:t>
            </a:r>
          </a:p>
          <a:p>
            <a:r>
              <a:rPr lang="en-IN" dirty="0"/>
              <a:t>Latest generated checkpoint is used to predict the bounding boxes.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1FF20-0F79-4EC1-8537-88C1C82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73DF8-6B71-4719-89A3-587E856369D2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CD9D1-8DD4-454D-920D-0721DF346D77}"/>
              </a:ext>
            </a:extLst>
          </p:cNvPr>
          <p:cNvSpPr txBox="1"/>
          <p:nvPr/>
        </p:nvSpPr>
        <p:spPr>
          <a:xfrm>
            <a:off x="6371167" y="2113098"/>
            <a:ext cx="433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Difference between YOLO and SSD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991C-91AF-4561-A863-EF8B7DB3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SSD – Results &amp;</a:t>
            </a:r>
            <a:br>
              <a:rPr lang="en-IN" dirty="0"/>
            </a:br>
            <a:r>
              <a:rPr lang="en-IN" dirty="0"/>
              <a:t>Discussion on Hard False Negatives, etc.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3697F-A287-4FE9-BD8C-3FEB5868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78200" cy="561975"/>
          </a:xfrm>
        </p:spPr>
        <p:txBody>
          <a:bodyPr/>
          <a:lstStyle/>
          <a:p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Accuracy: 88.35%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17B56-4B9C-4266-A872-FEA70068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A7D5B-5D2F-4836-ACFE-DA688F0EF328}"/>
              </a:ext>
            </a:extLst>
          </p:cNvPr>
          <p:cNvSpPr/>
          <p:nvPr/>
        </p:nvSpPr>
        <p:spPr>
          <a:xfrm>
            <a:off x="457200" y="438163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8F9AC-DD85-4EE7-9B60-5E789D81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2537"/>
            <a:ext cx="5369461" cy="3531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7E4A-79AA-4696-8F65-E1AB577E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64" y="2522537"/>
            <a:ext cx="3534601" cy="3468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B34D5-18F3-4E1C-B253-6B797BEF721B}"/>
              </a:ext>
            </a:extLst>
          </p:cNvPr>
          <p:cNvSpPr txBox="1"/>
          <p:nvPr/>
        </p:nvSpPr>
        <p:spPr>
          <a:xfrm>
            <a:off x="1330144" y="2704289"/>
            <a:ext cx="5936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Difficult to classify- Different textures in the terrain..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2 bounding boxes – with different confidence scores.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4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A16E-850E-4086-BFBA-DFFD3CD7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Machine Learning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4E55-85FA-42B0-8685-A0F0F997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Support Vector Machine (SVM)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K Nearest </a:t>
            </a:r>
            <a:r>
              <a:rPr lang="en-IN" dirty="0" err="1"/>
              <a:t>Neighbors</a:t>
            </a:r>
            <a:r>
              <a:rPr lang="en-IN" dirty="0"/>
              <a:t> (KNN)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Gradient Boosting (GBC)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</a:t>
            </a:r>
            <a:r>
              <a:rPr lang="en-IN" dirty="0" err="1"/>
              <a:t>eXtreme</a:t>
            </a:r>
            <a:r>
              <a:rPr lang="en-IN" dirty="0"/>
              <a:t> Gradient Boosting (XGBC)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Extra Tree (ET)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Random Decision Forest (RDF)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Logistic Regression (</a:t>
            </a:r>
            <a:r>
              <a:rPr lang="en-IN" dirty="0" err="1"/>
              <a:t>LogReg</a:t>
            </a:r>
            <a:r>
              <a:rPr lang="en-IN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Bagging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A63B9-76D1-4C99-B3C3-0710C0F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F8B40-D210-4FBA-B395-FC3AADFDFE30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470D-6C32-4142-B22C-2C38E4C8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Feature Extraction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2C8F-35A0-4F7E-92BE-D65816E64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Features need to be manually extracted for these methods unlike the previous three.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Chose a total of 4 features.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Hu Moments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</a:t>
            </a:r>
            <a:r>
              <a:rPr lang="en-IN" dirty="0" err="1"/>
              <a:t>Haralick</a:t>
            </a:r>
            <a:r>
              <a:rPr lang="en-IN" dirty="0"/>
              <a:t> Features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Histogram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dirty="0"/>
              <a:t> Histogram of Oriented Gradients (HOG)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0D620-2240-41EB-8DD4-CCD36D7A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ACBBF-B08B-4384-A04E-13C82FE5D51F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8EF4-23A5-49AA-8B07-B93A364C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Hu Moments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7D6C-E763-4673-A557-139DAF83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486275"/>
          </a:xfrm>
        </p:spPr>
        <p:txBody>
          <a:bodyPr/>
          <a:lstStyle/>
          <a:p>
            <a:r>
              <a:rPr lang="en-IN" dirty="0"/>
              <a:t>They are a list of 7 features.</a:t>
            </a:r>
          </a:p>
          <a:p>
            <a:r>
              <a:rPr lang="en-IN" dirty="0"/>
              <a:t>Weighted average of image pixel intensities.</a:t>
            </a:r>
          </a:p>
          <a:p>
            <a:endParaRPr lang="en-IN" dirty="0"/>
          </a:p>
          <a:p>
            <a:r>
              <a:rPr lang="en-IN" dirty="0"/>
              <a:t>Reads in grayscale </a:t>
            </a:r>
            <a:r>
              <a:rPr lang="en-IN" dirty="0">
                <a:sym typeface="Wingdings" panose="05000000000000000000" pitchFamily="2" charset="2"/>
              </a:rPr>
              <a:t> Binarize it using a threshold  calculation of moments  log transform (optional)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AE2A-2D34-453C-BE8D-6E13A99D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34A51-6ADC-443C-9265-1B7CF5476505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s://www.learnopencv.com/wp-content/uploads/2018/12/HuMoments-Shape-Matching.png">
            <a:extLst>
              <a:ext uri="{FF2B5EF4-FFF2-40B4-BE49-F238E27FC236}">
                <a16:creationId xmlns:a16="http://schemas.microsoft.com/office/drawing/2014/main" id="{F5BD91CE-A190-4FA7-8323-7A9754CA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8989"/>
            <a:ext cx="5532783" cy="4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4508-0440-4A26-A9F1-7029C25E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/>
              <a:t>Haralick</a:t>
            </a:r>
            <a:r>
              <a:rPr lang="en-IN" dirty="0"/>
              <a:t>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E924-D0D6-427C-B2AC-4E76EDC0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Used for texture analysis – 13 features</a:t>
            </a:r>
          </a:p>
          <a:p>
            <a:r>
              <a:rPr lang="en-IN" dirty="0"/>
              <a:t>It is the number of grey levels in the image.</a:t>
            </a:r>
          </a:p>
          <a:p>
            <a:r>
              <a:rPr lang="en-IN" dirty="0"/>
              <a:t>Counts the number of times a pixel with value </a:t>
            </a:r>
            <a:r>
              <a:rPr lang="en-IN" i="1" dirty="0" err="1"/>
              <a:t>i</a:t>
            </a:r>
            <a:r>
              <a:rPr lang="en-IN" i="1" dirty="0"/>
              <a:t> </a:t>
            </a:r>
            <a:r>
              <a:rPr lang="en-IN" dirty="0"/>
              <a:t>is adjacent to a pixel of value </a:t>
            </a:r>
            <a:r>
              <a:rPr lang="en-IN" i="1" dirty="0"/>
              <a:t>j. </a:t>
            </a:r>
            <a:r>
              <a:rPr lang="en-IN" dirty="0"/>
              <a:t>Divide the entire matrix by the total number of comparisons made. </a:t>
            </a:r>
          </a:p>
          <a:p>
            <a:r>
              <a:rPr lang="en-IN" dirty="0"/>
              <a:t>Each entry is the probability of finding </a:t>
            </a:r>
            <a:r>
              <a:rPr lang="en-IN" i="1" dirty="0" err="1"/>
              <a:t>i</a:t>
            </a:r>
            <a:r>
              <a:rPr lang="en-IN" i="1" dirty="0"/>
              <a:t> </a:t>
            </a:r>
            <a:r>
              <a:rPr lang="en-IN" dirty="0"/>
              <a:t>next to </a:t>
            </a:r>
            <a:r>
              <a:rPr lang="en-IN" i="1" dirty="0"/>
              <a:t>j.</a:t>
            </a:r>
            <a:endParaRPr lang="en-IN" dirty="0"/>
          </a:p>
          <a:p>
            <a:endParaRPr lang="en-IN" dirty="0"/>
          </a:p>
          <a:p>
            <a:r>
              <a:rPr lang="en-IN" dirty="0"/>
              <a:t>Rotation invariant feature.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Works for sand boils because circular, textured, have similarities.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DF812-3D4A-4ABA-BBF2-7A3CEF0F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301CD-92BE-41EF-AD47-E3EE9B3A92A0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0D3-8765-48C0-B7C7-725DEA80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Sand Boil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482D-BA77-4FC2-B739-5A794CB2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2"/>
            <a:ext cx="105156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IN" dirty="0"/>
              <a:t> Sand Boil?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Levee : An embankment that protects low-lying areas from flooding.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Levees degrade – cracks, impact of severe weather,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sand boils.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Sand boils are literal boils of sand on the surface.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Sand boil occurs on the land side of levee.</a:t>
            </a:r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30200-FCD7-4E54-8F29-ACD5000F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57" y="4003699"/>
            <a:ext cx="1956070" cy="1956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FEDD7-1BF5-4E25-AD66-CD3408EE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0" y="4001295"/>
            <a:ext cx="2095357" cy="195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6EC8C-FE7A-4A90-9257-755CF0E1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9" y="4001295"/>
            <a:ext cx="1958474" cy="195847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6F0A5E-1FCF-4A9D-B86C-0FCF73C3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D58D6-F0A3-47C5-AD75-AD630C4B781D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5FD9-7F7F-46E6-A423-CC58C7E7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Histogram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A727-A270-4C91-BB07-B092A385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Is a graph plot representing distribution of pixel intensities.</a:t>
            </a:r>
          </a:p>
          <a:p>
            <a:r>
              <a:rPr lang="en-IN" dirty="0"/>
              <a:t>32 bins are enough to represent a 150</a:t>
            </a:r>
            <a:r>
              <a:rPr lang="en-IN" dirty="0">
                <a:sym typeface="Symbol" panose="05050102010706020507" pitchFamily="18" charset="2"/>
              </a:rPr>
              <a:t></a:t>
            </a:r>
            <a:r>
              <a:rPr lang="en-IN" dirty="0"/>
              <a:t>150 image instead of 256.</a:t>
            </a:r>
          </a:p>
          <a:p>
            <a:endParaRPr lang="en-IN" dirty="0"/>
          </a:p>
          <a:p>
            <a:r>
              <a:rPr lang="en-IN" dirty="0"/>
              <a:t>Provides 32 features.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B6778-29D2-40F5-AA9F-2FFE43AA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8C7AA-7279-419F-B255-75872794B2F7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15F6340-2D52-4277-A815-4A40B344F7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52" y="3621763"/>
            <a:ext cx="3504325" cy="2622373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2A45EB-9734-426E-825D-CB8FE34CA9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77" y="3553997"/>
            <a:ext cx="3764643" cy="27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wall&#10;&#10;Description generated with high confidence">
            <a:extLst>
              <a:ext uri="{FF2B5EF4-FFF2-40B4-BE49-F238E27FC236}">
                <a16:creationId xmlns:a16="http://schemas.microsoft.com/office/drawing/2014/main" id="{41277360-EF6D-4EC5-B517-D6C430A270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14" y="1441210"/>
            <a:ext cx="8448260" cy="4609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84573-C1CA-4544-91D1-96CE76F0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Histogram of Oriented Gradients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505C-5301-4CAB-AF27-317D293B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92" y="2429371"/>
            <a:ext cx="4919133" cy="2882562"/>
          </a:xfrm>
        </p:spPr>
        <p:txBody>
          <a:bodyPr>
            <a:normAutofit/>
          </a:bodyPr>
          <a:lstStyle/>
          <a:p>
            <a:r>
              <a:rPr lang="en-IN" dirty="0"/>
              <a:t>Counts the occurrences of edge orientations in an image.</a:t>
            </a:r>
          </a:p>
          <a:p>
            <a:r>
              <a:rPr lang="en-IN" dirty="0"/>
              <a:t>Scale invariant feature.</a:t>
            </a:r>
          </a:p>
          <a:p>
            <a:r>
              <a:rPr lang="en-IN" dirty="0"/>
              <a:t>Divided into small cells </a:t>
            </a:r>
          </a:p>
          <a:p>
            <a:r>
              <a:rPr lang="en-IN" dirty="0"/>
              <a:t>Provides 648 features.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4C7BB-CEF9-4F62-A68D-A2719D19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1D150-40DF-4749-A688-3032D076BAFB}"/>
              </a:ext>
            </a:extLst>
          </p:cNvPr>
          <p:cNvSpPr/>
          <p:nvPr/>
        </p:nvSpPr>
        <p:spPr>
          <a:xfrm>
            <a:off x="457200" y="42040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363E-78B9-4504-8157-6FE175F5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Results of Different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7CEA-02FC-477B-B8EE-B23291D6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CEB8F-9E91-4EA6-BCC2-7B723CAD7425}"/>
              </a:ext>
            </a:extLst>
          </p:cNvPr>
          <p:cNvSpPr/>
          <p:nvPr/>
        </p:nvSpPr>
        <p:spPr>
          <a:xfrm>
            <a:off x="457200" y="38489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02FE91-1F8E-4DD8-BAD7-A5A174674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01591"/>
              </p:ext>
            </p:extLst>
          </p:nvPr>
        </p:nvGraphicFramePr>
        <p:xfrm>
          <a:off x="1597981" y="1655180"/>
          <a:ext cx="9025632" cy="4222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9376">
                  <a:extLst>
                    <a:ext uri="{9D8B030D-6E8A-4147-A177-3AD203B41FA5}">
                      <a16:colId xmlns:a16="http://schemas.microsoft.com/office/drawing/2014/main" val="3220673762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1459095631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2866527787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3453315477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2798305260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3345545271"/>
                    </a:ext>
                  </a:extLst>
                </a:gridCol>
                <a:gridCol w="1289376">
                  <a:extLst>
                    <a:ext uri="{9D8B030D-6E8A-4147-A177-3AD203B41FA5}">
                      <a16:colId xmlns:a16="http://schemas.microsoft.com/office/drawing/2014/main" val="447721734"/>
                    </a:ext>
                  </a:extLst>
                </a:gridCol>
              </a:tblGrid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Sensitivity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Specificity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Accuracy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Precision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F1 Score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203340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SVM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97.49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92.05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94.77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92.46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0.8967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172263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61.82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71.86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77.35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0.6872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0.4463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9584660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GBC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97.28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88.49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92.88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89.42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0.9318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0.8610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50035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XGBC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89.43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89.33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89.38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89.34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0.8938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0.7876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250317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RDF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92.46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89.74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91.11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90.02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0.9122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0.8224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9215254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95.5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90.48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92.99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90.93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0.9316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0.8609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040694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LOGREG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81.27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81.79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81.53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81.7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0.8148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0.6307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021480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BAGGING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92.05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87.34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89.69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87.91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0.8993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0.7958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698691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5C78AAAA-40F5-4B44-8259-BDAA38924AD9}"/>
              </a:ext>
            </a:extLst>
          </p:cNvPr>
          <p:cNvSpPr/>
          <p:nvPr/>
        </p:nvSpPr>
        <p:spPr>
          <a:xfrm>
            <a:off x="5557434" y="2124369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FEBC4-CECA-4AD9-903E-333F35D08515}"/>
              </a:ext>
            </a:extLst>
          </p:cNvPr>
          <p:cNvSpPr/>
          <p:nvPr/>
        </p:nvSpPr>
        <p:spPr>
          <a:xfrm>
            <a:off x="1788849" y="2130641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7E1D676-F890-4C75-976F-786006A502A3}"/>
              </a:ext>
            </a:extLst>
          </p:cNvPr>
          <p:cNvSpPr/>
          <p:nvPr/>
        </p:nvSpPr>
        <p:spPr>
          <a:xfrm rot="2268376">
            <a:off x="6649374" y="1599269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069107-188B-42BE-A407-331FC5FF60EB}"/>
              </a:ext>
            </a:extLst>
          </p:cNvPr>
          <p:cNvSpPr/>
          <p:nvPr/>
        </p:nvSpPr>
        <p:spPr>
          <a:xfrm>
            <a:off x="5619565" y="4458069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93BCD7-5978-44F7-A9AA-DB15C144780A}"/>
              </a:ext>
            </a:extLst>
          </p:cNvPr>
          <p:cNvSpPr/>
          <p:nvPr/>
        </p:nvSpPr>
        <p:spPr>
          <a:xfrm>
            <a:off x="1788849" y="4458070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D133714-2A5E-4DD3-832D-7D522B791897}"/>
              </a:ext>
            </a:extLst>
          </p:cNvPr>
          <p:cNvSpPr/>
          <p:nvPr/>
        </p:nvSpPr>
        <p:spPr>
          <a:xfrm rot="2268376">
            <a:off x="6710316" y="3944018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07C8C2-7D70-4907-9D37-009A1BDBB941}"/>
              </a:ext>
            </a:extLst>
          </p:cNvPr>
          <p:cNvSpPr/>
          <p:nvPr/>
        </p:nvSpPr>
        <p:spPr>
          <a:xfrm>
            <a:off x="5587136" y="3063769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C38D10-1997-4A54-A431-65958D53A5C6}"/>
              </a:ext>
            </a:extLst>
          </p:cNvPr>
          <p:cNvSpPr/>
          <p:nvPr/>
        </p:nvSpPr>
        <p:spPr>
          <a:xfrm>
            <a:off x="1756420" y="3063770"/>
            <a:ext cx="967666" cy="50602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421E923-145A-4037-93C3-AD5C959BD29A}"/>
              </a:ext>
            </a:extLst>
          </p:cNvPr>
          <p:cNvSpPr/>
          <p:nvPr/>
        </p:nvSpPr>
        <p:spPr>
          <a:xfrm rot="2268376">
            <a:off x="6677887" y="2549718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8F44-5EF0-4B59-B13D-5D42F6EC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Feature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C1D1-CCB8-40FB-BBB6-4E5226BF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Used Genetic algorithm on the 700-feature file.</a:t>
            </a:r>
          </a:p>
          <a:p>
            <a:r>
              <a:rPr lang="en-IN" dirty="0"/>
              <a:t>324 features were selected.</a:t>
            </a:r>
          </a:p>
          <a:p>
            <a:r>
              <a:rPr lang="en-IN" dirty="0"/>
              <a:t>Results - lower than full dataset (for all methods).</a:t>
            </a:r>
          </a:p>
          <a:p>
            <a:endParaRPr lang="en-IN" dirty="0"/>
          </a:p>
          <a:p>
            <a:r>
              <a:rPr lang="en-IN" dirty="0"/>
              <a:t>Possible reasons – GA used XGBC for fitness computation. </a:t>
            </a:r>
          </a:p>
          <a:p>
            <a:r>
              <a:rPr lang="en-IN" dirty="0"/>
              <a:t>HOG – Information from </a:t>
            </a:r>
            <a:r>
              <a:rPr lang="en-IN" dirty="0" err="1"/>
              <a:t>neighboring</a:t>
            </a:r>
            <a:r>
              <a:rPr lang="en-IN" dirty="0"/>
              <a:t> pixels.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EB504-0859-4DA6-8244-7D26C62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D30D2-0E90-487A-9AE2-12737F6E18A4}"/>
              </a:ext>
            </a:extLst>
          </p:cNvPr>
          <p:cNvSpPr/>
          <p:nvPr/>
        </p:nvSpPr>
        <p:spPr>
          <a:xfrm>
            <a:off x="457200" y="384898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0AC5-1BF0-4804-A6F3-10C2569D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Stacking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55EF-2330-4720-9F1B-5CE42B34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7E05B-6D8B-43D8-860F-B251BEBCC31E}"/>
              </a:ext>
            </a:extLst>
          </p:cNvPr>
          <p:cNvSpPr/>
          <p:nvPr/>
        </p:nvSpPr>
        <p:spPr>
          <a:xfrm>
            <a:off x="457200" y="384897"/>
            <a:ext cx="11308080" cy="61079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BC167F-6F68-419A-B319-02D009A7F77F}"/>
              </a:ext>
            </a:extLst>
          </p:cNvPr>
          <p:cNvSpPr/>
          <p:nvPr/>
        </p:nvSpPr>
        <p:spPr>
          <a:xfrm>
            <a:off x="4688541" y="584498"/>
            <a:ext cx="2572871" cy="376518"/>
          </a:xfrm>
          <a:prstGeom prst="rect">
            <a:avLst/>
          </a:prstGeom>
          <a:solidFill>
            <a:schemeClr val="accent3"/>
          </a:solidFill>
          <a:ln w="12700" cap="rnd" cmpd="sng" algn="ctr">
            <a:solidFill>
              <a:srgbClr val="1D9A78">
                <a:shade val="50000"/>
              </a:srgbClr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kern="0" dirty="0">
                <a:solidFill>
                  <a:prstClr val="white"/>
                </a:solidFill>
                <a:latin typeface="Century" panose="02040604050505020304" pitchFamily="18" charset="0"/>
              </a:rPr>
              <a:t>Images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E07F87B0-38EE-457D-A0FA-1AAB710DFD33}"/>
              </a:ext>
            </a:extLst>
          </p:cNvPr>
          <p:cNvSpPr/>
          <p:nvPr/>
        </p:nvSpPr>
        <p:spPr>
          <a:xfrm>
            <a:off x="5906404" y="1020427"/>
            <a:ext cx="213805" cy="2833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CEE496-F630-460A-8DC5-FAE4DE03C550}"/>
              </a:ext>
            </a:extLst>
          </p:cNvPr>
          <p:cNvSpPr/>
          <p:nvPr/>
        </p:nvSpPr>
        <p:spPr>
          <a:xfrm>
            <a:off x="4710953" y="1371329"/>
            <a:ext cx="2572871" cy="376518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entury" panose="02040604050505020304" pitchFamily="18" charset="0"/>
              </a:rPr>
              <a:t>700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 Input Features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E328330-E858-47BE-B262-BFC77277C188}"/>
              </a:ext>
            </a:extLst>
          </p:cNvPr>
          <p:cNvSpPr/>
          <p:nvPr/>
        </p:nvSpPr>
        <p:spPr>
          <a:xfrm>
            <a:off x="3291843" y="2346962"/>
            <a:ext cx="1332153" cy="74855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ETC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Classifier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D45E10B-AAA7-41BF-886A-B13A85B66514}"/>
              </a:ext>
            </a:extLst>
          </p:cNvPr>
          <p:cNvSpPr/>
          <p:nvPr/>
        </p:nvSpPr>
        <p:spPr>
          <a:xfrm>
            <a:off x="4710953" y="2346962"/>
            <a:ext cx="1332152" cy="74855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KNN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Classifier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19D4032-B676-4BB7-809E-25C5683575E6}"/>
              </a:ext>
            </a:extLst>
          </p:cNvPr>
          <p:cNvSpPr/>
          <p:nvPr/>
        </p:nvSpPr>
        <p:spPr>
          <a:xfrm>
            <a:off x="6131862" y="2348174"/>
            <a:ext cx="1332151" cy="747341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LogReg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Classifier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7B7AE6E-F9AF-42FF-BB5D-AD79EAE275ED}"/>
              </a:ext>
            </a:extLst>
          </p:cNvPr>
          <p:cNvSpPr/>
          <p:nvPr/>
        </p:nvSpPr>
        <p:spPr>
          <a:xfrm>
            <a:off x="7552772" y="2346962"/>
            <a:ext cx="1332150" cy="747341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SVM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Classifier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025B7B-16F7-4891-B63D-9E2CFF014B8F}"/>
              </a:ext>
            </a:extLst>
          </p:cNvPr>
          <p:cNvCxnSpPr>
            <a:cxnSpLocks/>
          </p:cNvCxnSpPr>
          <p:nvPr/>
        </p:nvCxnSpPr>
        <p:spPr>
          <a:xfrm flipH="1">
            <a:off x="4060117" y="1819299"/>
            <a:ext cx="1887966" cy="439535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1CD1DBE-E66D-4EA0-861B-E3BBE2E823C9}"/>
              </a:ext>
            </a:extLst>
          </p:cNvPr>
          <p:cNvCxnSpPr>
            <a:cxnSpLocks/>
          </p:cNvCxnSpPr>
          <p:nvPr/>
        </p:nvCxnSpPr>
        <p:spPr>
          <a:xfrm flipH="1">
            <a:off x="5334001" y="1819299"/>
            <a:ext cx="614082" cy="439535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39CFE7D-8C80-4FB2-BD2F-A7D05A246F61}"/>
              </a:ext>
            </a:extLst>
          </p:cNvPr>
          <p:cNvCxnSpPr>
            <a:cxnSpLocks/>
          </p:cNvCxnSpPr>
          <p:nvPr/>
        </p:nvCxnSpPr>
        <p:spPr>
          <a:xfrm>
            <a:off x="5948083" y="1835975"/>
            <a:ext cx="759760" cy="422859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B552DA6-E010-4CC3-9A3A-9AF5EB6105CD}"/>
              </a:ext>
            </a:extLst>
          </p:cNvPr>
          <p:cNvCxnSpPr>
            <a:cxnSpLocks/>
          </p:cNvCxnSpPr>
          <p:nvPr/>
        </p:nvCxnSpPr>
        <p:spPr>
          <a:xfrm>
            <a:off x="5948083" y="1819299"/>
            <a:ext cx="2227737" cy="439535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A5C67F-0BA3-4593-B08B-6AFA2823D40A}"/>
              </a:ext>
            </a:extLst>
          </p:cNvPr>
          <p:cNvCxnSpPr>
            <a:cxnSpLocks/>
          </p:cNvCxnSpPr>
          <p:nvPr/>
        </p:nvCxnSpPr>
        <p:spPr>
          <a:xfrm flipH="1">
            <a:off x="6096000" y="3219570"/>
            <a:ext cx="697012" cy="491815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D83D01F-54C0-41D3-BE9F-C18BD70141EA}"/>
              </a:ext>
            </a:extLst>
          </p:cNvPr>
          <p:cNvCxnSpPr>
            <a:cxnSpLocks/>
          </p:cNvCxnSpPr>
          <p:nvPr/>
        </p:nvCxnSpPr>
        <p:spPr>
          <a:xfrm>
            <a:off x="5330639" y="3186598"/>
            <a:ext cx="765361" cy="524787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1936C5A-92FC-414A-9CB7-3E447B506558}"/>
              </a:ext>
            </a:extLst>
          </p:cNvPr>
          <p:cNvCxnSpPr>
            <a:cxnSpLocks/>
          </p:cNvCxnSpPr>
          <p:nvPr/>
        </p:nvCxnSpPr>
        <p:spPr>
          <a:xfrm>
            <a:off x="3965090" y="3166088"/>
            <a:ext cx="2099536" cy="545297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2EDF251-1E84-47D8-9F54-16E3B8B02787}"/>
              </a:ext>
            </a:extLst>
          </p:cNvPr>
          <p:cNvCxnSpPr>
            <a:cxnSpLocks/>
          </p:cNvCxnSpPr>
          <p:nvPr/>
        </p:nvCxnSpPr>
        <p:spPr>
          <a:xfrm flipH="1">
            <a:off x="6127374" y="3192920"/>
            <a:ext cx="2091473" cy="518465"/>
          </a:xfrm>
          <a:prstGeom prst="straightConnector1">
            <a:avLst/>
          </a:prstGeom>
          <a:noFill/>
          <a:ln w="34925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0DCBB545-1E8E-4E90-8E81-D7D8CB26B0D2}"/>
              </a:ext>
            </a:extLst>
          </p:cNvPr>
          <p:cNvSpPr/>
          <p:nvPr/>
        </p:nvSpPr>
        <p:spPr>
          <a:xfrm>
            <a:off x="3291844" y="3781690"/>
            <a:ext cx="5593078" cy="747342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Input features + Predicted probabilities from the Base Classifiers</a:t>
            </a:r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9F10CB35-1B20-4046-9D62-D82B7744B99B}"/>
              </a:ext>
            </a:extLst>
          </p:cNvPr>
          <p:cNvSpPr/>
          <p:nvPr/>
        </p:nvSpPr>
        <p:spPr>
          <a:xfrm>
            <a:off x="5904162" y="4577821"/>
            <a:ext cx="219149" cy="27387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65D02C5-6586-425A-82F2-E321D56016DF}"/>
              </a:ext>
            </a:extLst>
          </p:cNvPr>
          <p:cNvSpPr/>
          <p:nvPr/>
        </p:nvSpPr>
        <p:spPr>
          <a:xfrm>
            <a:off x="5375693" y="4901311"/>
            <a:ext cx="1332150" cy="747341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SVM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Classifier</a:t>
            </a:r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DE883966-6CC7-4E04-90BE-64B0C53CDB3E}"/>
              </a:ext>
            </a:extLst>
          </p:cNvPr>
          <p:cNvSpPr/>
          <p:nvPr/>
        </p:nvSpPr>
        <p:spPr>
          <a:xfrm>
            <a:off x="5907057" y="5747055"/>
            <a:ext cx="219149" cy="27387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254444-33FE-4535-BEF2-C77658C60EF4}"/>
              </a:ext>
            </a:extLst>
          </p:cNvPr>
          <p:cNvSpPr/>
          <p:nvPr/>
        </p:nvSpPr>
        <p:spPr>
          <a:xfrm>
            <a:off x="4710953" y="6085243"/>
            <a:ext cx="2572871" cy="376518"/>
          </a:xfrm>
          <a:prstGeom prst="rect">
            <a:avLst/>
          </a:prstGeom>
          <a:solidFill>
            <a:schemeClr val="accent3"/>
          </a:solidFill>
          <a:ln w="12700" cap="rnd" cmpd="sng" algn="ctr">
            <a:solidFill>
              <a:srgbClr val="1D9A78">
                <a:shade val="50000"/>
              </a:srgbClr>
            </a:solidFill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kern="0" dirty="0">
                <a:solidFill>
                  <a:prstClr val="white"/>
                </a:solidFill>
                <a:latin typeface="Century" panose="02040604050505020304" pitchFamily="18" charset="0"/>
              </a:rPr>
              <a:t>Prediction of sand boil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CA84EC-E764-466F-AAF4-B20AC5F2F088}"/>
              </a:ext>
            </a:extLst>
          </p:cNvPr>
          <p:cNvSpPr txBox="1"/>
          <p:nvPr/>
        </p:nvSpPr>
        <p:spPr>
          <a:xfrm>
            <a:off x="7767026" y="1344487"/>
            <a:ext cx="342092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 Moments, </a:t>
            </a:r>
            <a:r>
              <a:rPr lang="en-US" dirty="0" err="1">
                <a:solidFill>
                  <a:prstClr val="black"/>
                </a:solidFill>
                <a:latin typeface="Century" panose="02040604050505020304" pitchFamily="18" charset="0"/>
              </a:rPr>
              <a:t>Haralick</a:t>
            </a:r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, HOG…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69724F-5DAC-4215-A5FD-AFEF50FD3067}"/>
              </a:ext>
            </a:extLst>
          </p:cNvPr>
          <p:cNvSpPr txBox="1"/>
          <p:nvPr/>
        </p:nvSpPr>
        <p:spPr>
          <a:xfrm>
            <a:off x="9044496" y="2346962"/>
            <a:ext cx="292787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Base Classifiers for Stacking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1E0A76-9EBE-49B4-8A38-7FD764FC38E4}"/>
              </a:ext>
            </a:extLst>
          </p:cNvPr>
          <p:cNvSpPr txBox="1"/>
          <p:nvPr/>
        </p:nvSpPr>
        <p:spPr>
          <a:xfrm>
            <a:off x="9044496" y="3671005"/>
            <a:ext cx="292787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Feature array after adding the probabilities for base classifiers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FF8BB2-719E-425E-956E-63A8C90C05A6}"/>
              </a:ext>
            </a:extLst>
          </p:cNvPr>
          <p:cNvSpPr txBox="1"/>
          <p:nvPr/>
        </p:nvSpPr>
        <p:spPr>
          <a:xfrm>
            <a:off x="7061956" y="4933266"/>
            <a:ext cx="292787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Meta Classifier for Stacking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80ECA2-0F6E-46C4-9C88-3F03D468147D}"/>
              </a:ext>
            </a:extLst>
          </p:cNvPr>
          <p:cNvSpPr txBox="1"/>
          <p:nvPr/>
        </p:nvSpPr>
        <p:spPr>
          <a:xfrm>
            <a:off x="7528567" y="6033511"/>
            <a:ext cx="2927878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" panose="02040604050505020304" pitchFamily="18" charset="0"/>
              </a:rPr>
              <a:t>Predicted Output</a:t>
            </a:r>
          </a:p>
        </p:txBody>
      </p:sp>
    </p:spTree>
    <p:extLst>
      <p:ext uri="{BB962C8B-B14F-4D97-AF65-F5344CB8AC3E}">
        <p14:creationId xmlns:p14="http://schemas.microsoft.com/office/powerpoint/2010/main" val="26842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B33C-AA54-4B96-B3F8-125AC5D3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2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Stacking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A4FDA-EF13-4A07-8E47-A36C862C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289EE4-8BA7-48C9-B018-535BFA3FC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25365"/>
              </p:ext>
            </p:extLst>
          </p:nvPr>
        </p:nvGraphicFramePr>
        <p:xfrm>
          <a:off x="1970842" y="1371091"/>
          <a:ext cx="9382954" cy="48040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0422">
                  <a:extLst>
                    <a:ext uri="{9D8B030D-6E8A-4147-A177-3AD203B41FA5}">
                      <a16:colId xmlns:a16="http://schemas.microsoft.com/office/drawing/2014/main" val="1706999928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136841248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1563776718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1913276981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110892379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2403508582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4057828721"/>
                    </a:ext>
                  </a:extLst>
                </a:gridCol>
              </a:tblGrid>
              <a:tr h="437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 type and Description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Sensitivity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Specificity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Accuracy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Precision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F1 Score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289486"/>
                  </a:ext>
                </a:extLst>
              </a:tr>
              <a:tr h="7428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RDF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LogReg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0.9749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0.91527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0.94508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0.92004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0.94667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0.89175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037679"/>
                  </a:ext>
                </a:extLst>
              </a:tr>
              <a:tr h="68942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LogReg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0.98117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0.9205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0.95084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0.92505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0.95228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0.90334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9820495"/>
                  </a:ext>
                </a:extLst>
              </a:tr>
              <a:tr h="68942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LogReg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SVM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0.97803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0.92992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0.95397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0.93313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0.95506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0.909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153785"/>
                  </a:ext>
                </a:extLst>
              </a:tr>
              <a:tr h="7428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LogReg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GBC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SVM 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0.96757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0.94038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0.95397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0.94196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0.95459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0.90829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628414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RDF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0.95816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0.90586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0.93201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0.91054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0.93374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0.8652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548102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LogReg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SVM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</a:t>
                      </a:r>
                      <a:b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KNN</a:t>
                      </a:r>
                      <a:endParaRPr lang="en-US" sz="1100" b="1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0.96444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0.9341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0.94927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0.93604</a:t>
                      </a:r>
                      <a:endParaRPr lang="en-US" sz="1400" u="none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0.95003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0.89895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8104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063E89-B3F3-4867-9CC8-98C42F576FC6}"/>
              </a:ext>
            </a:extLst>
          </p:cNvPr>
          <p:cNvSpPr/>
          <p:nvPr/>
        </p:nvSpPr>
        <p:spPr>
          <a:xfrm>
            <a:off x="457200" y="313876"/>
            <a:ext cx="11308080" cy="60413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8A157E8-91A2-4C35-86FE-11FA959376A2}"/>
              </a:ext>
            </a:extLst>
          </p:cNvPr>
          <p:cNvSpPr/>
          <p:nvPr/>
        </p:nvSpPr>
        <p:spPr>
          <a:xfrm>
            <a:off x="1322773" y="1863389"/>
            <a:ext cx="497149" cy="2086252"/>
          </a:xfrm>
          <a:prstGeom prst="leftBrace">
            <a:avLst>
              <a:gd name="adj1" fmla="val 3958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6EEFDFA-C907-4BF2-A554-B3F78B3EF1C5}"/>
              </a:ext>
            </a:extLst>
          </p:cNvPr>
          <p:cNvSpPr/>
          <p:nvPr/>
        </p:nvSpPr>
        <p:spPr>
          <a:xfrm>
            <a:off x="1310380" y="4012793"/>
            <a:ext cx="521934" cy="2086252"/>
          </a:xfrm>
          <a:prstGeom prst="leftBrace">
            <a:avLst>
              <a:gd name="adj1" fmla="val 3958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80E20-5510-4A75-BDBB-0AF3BB71EE0F}"/>
              </a:ext>
            </a:extLst>
          </p:cNvPr>
          <p:cNvSpPr txBox="1"/>
          <p:nvPr/>
        </p:nvSpPr>
        <p:spPr>
          <a:xfrm>
            <a:off x="577049" y="2512381"/>
            <a:ext cx="86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Meta as SVM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D6FE6E-50FC-4467-B112-550FA84E0CB0}"/>
              </a:ext>
            </a:extLst>
          </p:cNvPr>
          <p:cNvSpPr txBox="1"/>
          <p:nvPr/>
        </p:nvSpPr>
        <p:spPr>
          <a:xfrm>
            <a:off x="577048" y="4594254"/>
            <a:ext cx="86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Meta as </a:t>
            </a:r>
            <a:br>
              <a:rPr lang="en-IN" dirty="0"/>
            </a:br>
            <a:r>
              <a:rPr lang="en-IN" dirty="0"/>
              <a:t>GBC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872210-02C1-4DC3-ABDA-9DA2D7D01B7E}"/>
              </a:ext>
            </a:extLst>
          </p:cNvPr>
          <p:cNvSpPr/>
          <p:nvPr/>
        </p:nvSpPr>
        <p:spPr>
          <a:xfrm>
            <a:off x="6096000" y="3338004"/>
            <a:ext cx="1068280" cy="611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AAD692-F876-4A7A-B79E-7F84FDE909BA}"/>
              </a:ext>
            </a:extLst>
          </p:cNvPr>
          <p:cNvSpPr/>
          <p:nvPr/>
        </p:nvSpPr>
        <p:spPr>
          <a:xfrm>
            <a:off x="6096000" y="4144955"/>
            <a:ext cx="1068280" cy="611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5049A5E-3F7B-43BF-8715-0425E415837B}"/>
              </a:ext>
            </a:extLst>
          </p:cNvPr>
          <p:cNvSpPr/>
          <p:nvPr/>
        </p:nvSpPr>
        <p:spPr>
          <a:xfrm rot="2268376">
            <a:off x="7174082" y="2737022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5D952BB-9F20-4D4C-B554-9D37FC0A71D5}"/>
              </a:ext>
            </a:extLst>
          </p:cNvPr>
          <p:cNvSpPr/>
          <p:nvPr/>
        </p:nvSpPr>
        <p:spPr>
          <a:xfrm rot="2268376">
            <a:off x="7261789" y="3666563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2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5CFD-FC4C-4027-8D0D-3FA873D4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Final Results – A Comparison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EB2278-AE62-4DE5-B9EB-DBC9532ED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740542"/>
              </p:ext>
            </p:extLst>
          </p:nvPr>
        </p:nvGraphicFramePr>
        <p:xfrm>
          <a:off x="3581400" y="1690688"/>
          <a:ext cx="4444014" cy="39271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3990">
                  <a:extLst>
                    <a:ext uri="{9D8B030D-6E8A-4147-A177-3AD203B41FA5}">
                      <a16:colId xmlns:a16="http://schemas.microsoft.com/office/drawing/2014/main" val="4257029636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3577828607"/>
                    </a:ext>
                  </a:extLst>
                </a:gridCol>
              </a:tblGrid>
              <a:tr h="78542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Model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Accuracy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439289"/>
                  </a:ext>
                </a:extLst>
              </a:tr>
              <a:tr h="785421">
                <a:tc>
                  <a:txBody>
                    <a:bodyPr/>
                    <a:lstStyle/>
                    <a:p>
                      <a:r>
                        <a:rPr lang="en-IN" dirty="0"/>
                        <a:t>Viola Jones Object Detector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87.22%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144464"/>
                  </a:ext>
                </a:extLst>
              </a:tr>
              <a:tr h="785421">
                <a:tc>
                  <a:txBody>
                    <a:bodyPr/>
                    <a:lstStyle/>
                    <a:p>
                      <a:r>
                        <a:rPr lang="en-IN" dirty="0"/>
                        <a:t>Single Shot </a:t>
                      </a:r>
                      <a:r>
                        <a:rPr lang="en-IN" dirty="0" err="1"/>
                        <a:t>MultiBox</a:t>
                      </a:r>
                      <a:r>
                        <a:rPr lang="en-IN" dirty="0"/>
                        <a:t> Detector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88.35%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305473"/>
                  </a:ext>
                </a:extLst>
              </a:tr>
              <a:tr h="785421">
                <a:tc>
                  <a:txBody>
                    <a:bodyPr/>
                    <a:lstStyle/>
                    <a:p>
                      <a:r>
                        <a:rPr lang="en-IN" dirty="0"/>
                        <a:t>Other Methods </a:t>
                      </a:r>
                      <a:br>
                        <a:rPr lang="en-IN" dirty="0"/>
                      </a:br>
                      <a:r>
                        <a:rPr lang="en-IN" dirty="0"/>
                        <a:t>(Selected SVM best)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94.77%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922944"/>
                  </a:ext>
                </a:extLst>
              </a:tr>
              <a:tr h="785421">
                <a:tc>
                  <a:txBody>
                    <a:bodyPr/>
                    <a:lstStyle/>
                    <a:p>
                      <a:r>
                        <a:rPr lang="en-IN" dirty="0"/>
                        <a:t>Stacking</a:t>
                      </a:r>
                    </a:p>
                    <a:p>
                      <a:r>
                        <a:rPr lang="en-IN" dirty="0"/>
                        <a:t>(LogReg, SVM, ET, KNN)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95.39%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3021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615F-0C97-4E6E-B0BF-9CB5383D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4F547-9089-47CA-A09C-6627A0311B89}"/>
              </a:ext>
            </a:extLst>
          </p:cNvPr>
          <p:cNvSpPr/>
          <p:nvPr/>
        </p:nvSpPr>
        <p:spPr>
          <a:xfrm>
            <a:off x="457200" y="278365"/>
            <a:ext cx="11338560" cy="60413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8B7782D-1EB8-4C1A-9979-9F77683587D3}"/>
              </a:ext>
            </a:extLst>
          </p:cNvPr>
          <p:cNvSpPr/>
          <p:nvPr/>
        </p:nvSpPr>
        <p:spPr>
          <a:xfrm rot="3671265">
            <a:off x="7833459" y="4555812"/>
            <a:ext cx="257452" cy="69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6A3C2E-A350-48C3-AEAB-43271CE445B7}"/>
              </a:ext>
            </a:extLst>
          </p:cNvPr>
          <p:cNvSpPr/>
          <p:nvPr/>
        </p:nvSpPr>
        <p:spPr>
          <a:xfrm>
            <a:off x="6579965" y="4931189"/>
            <a:ext cx="1068280" cy="611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EAD8-8486-4AFB-9B9D-C053D9A2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B857-ECC9-4067-90B6-E2C049E4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We tested renowned and modern object detection algorithms to find the ones that work best for detecting sand boils.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We find that our stacking method performs the best (95.4%)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r>
              <a:rPr lang="en-IN" dirty="0"/>
              <a:t>Further research: Better implementation of YOLO, collection of real-world images of sand boils, stacking deep learners with non-deep learners.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20F6A-CEA0-421D-B2B6-9FF9F5D1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BB8C3-1DDC-40B5-A8EE-DF37ACE5530C}"/>
              </a:ext>
            </a:extLst>
          </p:cNvPr>
          <p:cNvSpPr/>
          <p:nvPr/>
        </p:nvSpPr>
        <p:spPr>
          <a:xfrm>
            <a:off x="457200" y="365125"/>
            <a:ext cx="11389360" cy="59545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404B-B0AD-438C-A073-0E845447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2478010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Thank you!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7FC2-6F49-4218-9960-8E65B8B9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414B9F-8760-439E-AC4E-7D5D05C2B0AA}"/>
              </a:ext>
            </a:extLst>
          </p:cNvPr>
          <p:cNvSpPr txBox="1">
            <a:spLocks/>
          </p:cNvSpPr>
          <p:nvPr/>
        </p:nvSpPr>
        <p:spPr>
          <a:xfrm>
            <a:off x="1015753" y="2478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5E9B-90E8-4BB8-910A-F6F1BC54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008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Sand Boil - Formation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CAD5F-547C-46A7-A212-51BBDEB21DD5}"/>
              </a:ext>
            </a:extLst>
          </p:cNvPr>
          <p:cNvSpPr/>
          <p:nvPr/>
        </p:nvSpPr>
        <p:spPr>
          <a:xfrm>
            <a:off x="1027509" y="3234266"/>
            <a:ext cx="10060702" cy="2686623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F547AA-C4DB-4E78-ADF5-2943F4A6CAC8}"/>
              </a:ext>
            </a:extLst>
          </p:cNvPr>
          <p:cNvCxnSpPr>
            <a:cxnSpLocks/>
          </p:cNvCxnSpPr>
          <p:nvPr/>
        </p:nvCxnSpPr>
        <p:spPr>
          <a:xfrm flipH="1">
            <a:off x="2991775" y="1784411"/>
            <a:ext cx="577048" cy="14381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A14462-EE34-413B-B644-08CF17F05BF0}"/>
              </a:ext>
            </a:extLst>
          </p:cNvPr>
          <p:cNvCxnSpPr>
            <a:cxnSpLocks/>
          </p:cNvCxnSpPr>
          <p:nvPr/>
        </p:nvCxnSpPr>
        <p:spPr>
          <a:xfrm>
            <a:off x="4509856" y="1784412"/>
            <a:ext cx="1056443" cy="1449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274A60-3C87-4F38-878E-275AC19600AA}"/>
              </a:ext>
            </a:extLst>
          </p:cNvPr>
          <p:cNvCxnSpPr>
            <a:cxnSpLocks/>
          </p:cNvCxnSpPr>
          <p:nvPr/>
        </p:nvCxnSpPr>
        <p:spPr>
          <a:xfrm>
            <a:off x="3568823" y="1784412"/>
            <a:ext cx="9410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2096DA-7BCD-4739-87C5-201A57E64B87}"/>
              </a:ext>
            </a:extLst>
          </p:cNvPr>
          <p:cNvSpPr/>
          <p:nvPr/>
        </p:nvSpPr>
        <p:spPr>
          <a:xfrm>
            <a:off x="1027509" y="3192674"/>
            <a:ext cx="10060702" cy="7655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583884-13AE-4B45-9E82-B2F8E520AE43}"/>
              </a:ext>
            </a:extLst>
          </p:cNvPr>
          <p:cNvSpPr/>
          <p:nvPr/>
        </p:nvSpPr>
        <p:spPr>
          <a:xfrm>
            <a:off x="6204013" y="2945742"/>
            <a:ext cx="843379" cy="5770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D60037-2277-44F6-96B8-E4F1DED0F701}"/>
              </a:ext>
            </a:extLst>
          </p:cNvPr>
          <p:cNvSpPr/>
          <p:nvPr/>
        </p:nvSpPr>
        <p:spPr>
          <a:xfrm>
            <a:off x="7133208" y="2920507"/>
            <a:ext cx="843379" cy="5770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5A6DFC-AF06-433B-AE97-1559BE55A156}"/>
              </a:ext>
            </a:extLst>
          </p:cNvPr>
          <p:cNvCxnSpPr>
            <a:cxnSpLocks/>
          </p:cNvCxnSpPr>
          <p:nvPr/>
        </p:nvCxnSpPr>
        <p:spPr>
          <a:xfrm>
            <a:off x="1027509" y="2237173"/>
            <a:ext cx="2372639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8B3F402-DD99-41F9-B5E8-C4F2826FE666}"/>
              </a:ext>
            </a:extLst>
          </p:cNvPr>
          <p:cNvSpPr/>
          <p:nvPr/>
        </p:nvSpPr>
        <p:spPr>
          <a:xfrm>
            <a:off x="1890944" y="1464816"/>
            <a:ext cx="363984" cy="49803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1899FFD-9096-4484-8303-A7C8DA1E6C55}"/>
              </a:ext>
            </a:extLst>
          </p:cNvPr>
          <p:cNvSpPr/>
          <p:nvPr/>
        </p:nvSpPr>
        <p:spPr>
          <a:xfrm>
            <a:off x="2547891" y="1465196"/>
            <a:ext cx="363984" cy="49803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D1C6852-18B9-4352-A029-76372BA68D5C}"/>
              </a:ext>
            </a:extLst>
          </p:cNvPr>
          <p:cNvSpPr/>
          <p:nvPr/>
        </p:nvSpPr>
        <p:spPr>
          <a:xfrm>
            <a:off x="1873188" y="3769080"/>
            <a:ext cx="5260020" cy="1042574"/>
          </a:xfrm>
          <a:prstGeom prst="arc">
            <a:avLst>
              <a:gd name="adj1" fmla="val 21503710"/>
              <a:gd name="adj2" fmla="val 1057639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64D6D33C-0F03-4948-BBC6-5AEBF46F5332}"/>
              </a:ext>
            </a:extLst>
          </p:cNvPr>
          <p:cNvSpPr/>
          <p:nvPr/>
        </p:nvSpPr>
        <p:spPr>
          <a:xfrm>
            <a:off x="1909441" y="3794314"/>
            <a:ext cx="5137951" cy="740487"/>
          </a:xfrm>
          <a:prstGeom prst="arc">
            <a:avLst>
              <a:gd name="adj1" fmla="val 42399"/>
              <a:gd name="adj2" fmla="val 1057639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8DA26CF3-4D43-46DA-9D09-BA763A9B6ADD}"/>
              </a:ext>
            </a:extLst>
          </p:cNvPr>
          <p:cNvSpPr/>
          <p:nvPr/>
        </p:nvSpPr>
        <p:spPr>
          <a:xfrm rot="2811568">
            <a:off x="6989496" y="4156871"/>
            <a:ext cx="78421" cy="9533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37369A0B-ECD5-4276-93DA-25D1180113CF}"/>
              </a:ext>
            </a:extLst>
          </p:cNvPr>
          <p:cNvSpPr/>
          <p:nvPr/>
        </p:nvSpPr>
        <p:spPr>
          <a:xfrm rot="185512">
            <a:off x="7085363" y="4176902"/>
            <a:ext cx="78421" cy="9533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C677A9-73FA-40B7-A5AE-473429E8923B}"/>
              </a:ext>
            </a:extLst>
          </p:cNvPr>
          <p:cNvSpPr/>
          <p:nvPr/>
        </p:nvSpPr>
        <p:spPr>
          <a:xfrm>
            <a:off x="7047392" y="3192674"/>
            <a:ext cx="79900" cy="839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6A284-5C53-408A-AC79-1173920B508F}"/>
              </a:ext>
            </a:extLst>
          </p:cNvPr>
          <p:cNvSpPr txBox="1"/>
          <p:nvPr/>
        </p:nvSpPr>
        <p:spPr>
          <a:xfrm>
            <a:off x="3738623" y="2370582"/>
            <a:ext cx="90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Levee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03814F-5EAE-4929-A2E6-E9D1E543B92F}"/>
              </a:ext>
            </a:extLst>
          </p:cNvPr>
          <p:cNvSpPr txBox="1"/>
          <p:nvPr/>
        </p:nvSpPr>
        <p:spPr>
          <a:xfrm>
            <a:off x="2668330" y="3412365"/>
            <a:ext cx="214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Silt/Clay Blanket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ACC461-B76A-450B-A2C7-D960F2A80716}"/>
              </a:ext>
            </a:extLst>
          </p:cNvPr>
          <p:cNvSpPr txBox="1"/>
          <p:nvPr/>
        </p:nvSpPr>
        <p:spPr>
          <a:xfrm>
            <a:off x="1710571" y="2523121"/>
            <a:ext cx="9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Water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B0D365-F9DE-4DAD-B909-D4841BB98183}"/>
              </a:ext>
            </a:extLst>
          </p:cNvPr>
          <p:cNvSpPr txBox="1"/>
          <p:nvPr/>
        </p:nvSpPr>
        <p:spPr>
          <a:xfrm>
            <a:off x="7162748" y="3999844"/>
            <a:ext cx="232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Concentrated Flow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1FFBB6-FC1E-4CCF-B669-6058429E6CBD}"/>
              </a:ext>
            </a:extLst>
          </p:cNvPr>
          <p:cNvSpPr txBox="1"/>
          <p:nvPr/>
        </p:nvSpPr>
        <p:spPr>
          <a:xfrm>
            <a:off x="5115197" y="4994494"/>
            <a:ext cx="217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Sand foundation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2E2DC9-D403-4D78-8863-F1D310CA1677}"/>
              </a:ext>
            </a:extLst>
          </p:cNvPr>
          <p:cNvSpPr txBox="1"/>
          <p:nvPr/>
        </p:nvSpPr>
        <p:spPr>
          <a:xfrm>
            <a:off x="5870511" y="2408688"/>
            <a:ext cx="284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Sand Boil and Leakage</a:t>
            </a:r>
            <a:endParaRPr lang="en-US" b="1" dirty="0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48E234DD-89D1-4171-A158-0B74F175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4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8E4A56-55AF-47EB-A44E-7313548BC8C2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2014 L -1.875E-6 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99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12037 L -0.00495 0.0090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6" grpId="0" animBg="1"/>
      <p:bldP spid="26" grpId="1" animBg="1"/>
      <p:bldP spid="27" grpId="0" animBg="1"/>
      <p:bldP spid="27" grpId="1" animBg="1"/>
      <p:bldP spid="29" grpId="0" animBg="1"/>
      <p:bldP spid="30" grpId="0" animBg="1"/>
      <p:bldP spid="31" grpId="0" animBg="1"/>
      <p:bldP spid="31" grpId="1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8EC5-F266-4C94-91EF-1ACB4F39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Sand Boil – Important!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A471-6194-411F-A2A0-34F6157F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Studying sand boils – why?</a:t>
            </a:r>
          </a:p>
          <a:p>
            <a:pPr lvl="1"/>
            <a:r>
              <a:rPr lang="en-IN" dirty="0"/>
              <a:t>Sand boils are a threat to levee health.</a:t>
            </a:r>
          </a:p>
          <a:p>
            <a:pPr lvl="1"/>
            <a:r>
              <a:rPr lang="en-IN" dirty="0"/>
              <a:t>Contribute to failure of levees.</a:t>
            </a:r>
          </a:p>
          <a:p>
            <a:pPr lvl="1"/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Leads to flooding, property damage, loss of life.</a:t>
            </a:r>
          </a:p>
          <a:p>
            <a:pPr lvl="1"/>
            <a:r>
              <a:rPr lang="en-IN" dirty="0"/>
              <a:t>Example of levee failure: Katrina, 2005.</a:t>
            </a:r>
          </a:p>
          <a:p>
            <a:pPr lvl="1"/>
            <a:endParaRPr lang="en-IN" dirty="0"/>
          </a:p>
          <a:p>
            <a:r>
              <a:rPr lang="en-IN" dirty="0"/>
              <a:t>Factors influencing formation:</a:t>
            </a:r>
          </a:p>
          <a:p>
            <a:pPr lvl="1"/>
            <a:r>
              <a:rPr lang="en-IN" dirty="0"/>
              <a:t>Presence of pot-holes, cracks, fissures, repeated drying of soil (causes cracks), uprooted trees, decaying roots, underground animal activity.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C1DC1-B215-4EFA-920E-462F6311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61D6A-F70D-4205-B514-C7C0460BD424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270F-E32A-40F7-BE79-D06DA34A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This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2F56-00B0-4DD7-9071-F48AD285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Sand boils cause levee failure = destruction.</a:t>
            </a:r>
          </a:p>
          <a:p>
            <a:pPr lvl="1"/>
            <a:r>
              <a:rPr lang="en-IN" dirty="0"/>
              <a:t>50 failures of flood walls in New Orleans during Katrina. Caused flooding in 80% of New Orleans’ areas.</a:t>
            </a:r>
          </a:p>
          <a:p>
            <a:pPr lvl="1"/>
            <a:r>
              <a:rPr lang="en-IN" dirty="0"/>
              <a:t>Monitoring of levees is </a:t>
            </a:r>
            <a:r>
              <a:rPr lang="en-IN" b="1" dirty="0"/>
              <a:t>very</a:t>
            </a:r>
            <a:r>
              <a:rPr lang="en-IN" dirty="0"/>
              <a:t> important.</a:t>
            </a:r>
          </a:p>
          <a:p>
            <a:r>
              <a:rPr lang="en-IN" dirty="0"/>
              <a:t>Monitoring levees is currently done manually.</a:t>
            </a:r>
          </a:p>
          <a:p>
            <a:r>
              <a:rPr lang="en-IN" dirty="0"/>
              <a:t>Aim: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Automate</a:t>
            </a:r>
            <a:r>
              <a:rPr lang="en-IN" dirty="0"/>
              <a:t> this process using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object detection </a:t>
            </a:r>
            <a:r>
              <a:rPr lang="en-IN" dirty="0"/>
              <a:t>machine learning approaches to help personnel be more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targeted</a:t>
            </a:r>
            <a:r>
              <a:rPr lang="en-IN" dirty="0"/>
              <a:t> in their monitoring.</a:t>
            </a:r>
          </a:p>
          <a:p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First research work using ML for sand boil detection.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13CB0-E00E-4601-864C-3B0BC327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138FB-C198-48D6-99B1-0C79B44BEBE8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DD2B-B2DE-4FE4-9840-AE3EA8FB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This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D5DD-900A-4FBE-A497-FBE787D1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Object detection – detects positive instances of a target object.</a:t>
            </a:r>
          </a:p>
          <a:p>
            <a:pPr lvl="1"/>
            <a:r>
              <a:rPr lang="en-IN" dirty="0"/>
              <a:t>Good subject for object detection – Sand boils have very characteristic features – circular, darker </a:t>
            </a:r>
            <a:r>
              <a:rPr lang="en-IN" dirty="0" err="1"/>
              <a:t>center</a:t>
            </a:r>
            <a:r>
              <a:rPr lang="en-IN" dirty="0"/>
              <a:t>,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Uses computer vision and Machine Learning to detect sand boils.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When we supply the models with a positive image, it can classify whether it has a sand boil or not.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If it has a sand boil, it draws a bounding box around it.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52563-0168-4E8C-9E7D-EEF98BC5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42C0D-D2FE-42FF-A0F3-0C88BF0835A1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DDD6FBF0-5075-4F1A-94A9-D4488BF6D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37" y="4264940"/>
            <a:ext cx="1912023" cy="191202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B6E64B3-9E76-4417-A959-46A73E071CA9}"/>
              </a:ext>
            </a:extLst>
          </p:cNvPr>
          <p:cNvSpPr/>
          <p:nvPr/>
        </p:nvSpPr>
        <p:spPr>
          <a:xfrm>
            <a:off x="9642437" y="4518734"/>
            <a:ext cx="1912023" cy="14724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57B5D0-2A08-43B5-B884-EFA00E2D810A}"/>
              </a:ext>
            </a:extLst>
          </p:cNvPr>
          <p:cNvSpPr/>
          <p:nvPr/>
        </p:nvSpPr>
        <p:spPr>
          <a:xfrm>
            <a:off x="10271464" y="5007006"/>
            <a:ext cx="612559" cy="39061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10EE-5D22-4195-BCF1-4A939982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2767327"/>
            <a:ext cx="3886200" cy="1325563"/>
          </a:xfrm>
        </p:spPr>
        <p:txBody>
          <a:bodyPr/>
          <a:lstStyle/>
          <a:p>
            <a:r>
              <a:rPr lang="en-IN" dirty="0"/>
              <a:t>Datasets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20BCC-98FE-49CE-8E20-F8E70F7F4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418465"/>
            <a:ext cx="1428750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A9FA9-DEFC-46B7-AE50-BE7A136D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5" y="418465"/>
            <a:ext cx="1428750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46192-B42E-4AA3-89B9-F898493B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5" y="418465"/>
            <a:ext cx="14287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A09C0-C0B4-4CD9-BA95-A4668ABD0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714624"/>
            <a:ext cx="1428750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8CD62-35E9-4E64-B64A-874D519FF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5" y="2708750"/>
            <a:ext cx="1428750" cy="1428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5E8F00-E8CC-4AB2-B129-4E3BFC4DB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5" y="2708750"/>
            <a:ext cx="1428750" cy="1428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77C63F-C0FD-484E-9AD3-5ADB05274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5010783"/>
            <a:ext cx="1428750" cy="1428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00CA4-7D0B-4A0A-8731-572CC5625A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5" y="4999035"/>
            <a:ext cx="1428750" cy="1428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BA7AD-F1F1-4177-BB42-34E2AC267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5" y="5010783"/>
            <a:ext cx="1428750" cy="142875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FF1A5E0-6985-4E88-B1C3-C4D59F3A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5B46-EC23-445C-8A7F-AA13C2F2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Collection of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19E6E-9FBE-4B4E-95CC-163055A0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IN" sz="3200" dirty="0"/>
              <a:t> No easily available data for sand boils.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/>
              <a:t>Collected data on our own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800" dirty="0"/>
              <a:t> ImageNet – dams, levees, water-related images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800" dirty="0"/>
              <a:t> Google Images – “levees”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800" dirty="0"/>
              <a:t> OpenStreetMap –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sz="2400" dirty="0"/>
              <a:t>Does not have labels (unlike Google Maps)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sz="2400" dirty="0"/>
              <a:t>Zoom in near Mississippi river – collect image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sz="2400" dirty="0"/>
              <a:t>Slice into 150x150 (Bash script + </a:t>
            </a:r>
            <a:r>
              <a:rPr lang="en-IN" sz="2400" dirty="0" err="1"/>
              <a:t>ImageMagick</a:t>
            </a:r>
            <a:r>
              <a:rPr lang="en-IN" sz="2400" dirty="0"/>
              <a:t>)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0747B-D902-4980-B1C7-0BF15BD3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6C77-16CD-4FA9-A78A-E1D3A1797D8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2973E-6450-4CE7-9F41-E69C6075572D}"/>
              </a:ext>
            </a:extLst>
          </p:cNvPr>
          <p:cNvSpPr/>
          <p:nvPr/>
        </p:nvSpPr>
        <p:spPr>
          <a:xfrm>
            <a:off x="457200" y="447040"/>
            <a:ext cx="11297920" cy="5909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Calisto MT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1841</Words>
  <Application>Microsoft Office PowerPoint</Application>
  <PresentationFormat>Widescreen</PresentationFormat>
  <Paragraphs>455</Paragraphs>
  <Slides>38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Calisto MT</vt:lpstr>
      <vt:lpstr>Cambria</vt:lpstr>
      <vt:lpstr>Cambria Math</vt:lpstr>
      <vt:lpstr>Century</vt:lpstr>
      <vt:lpstr>Courier New</vt:lpstr>
      <vt:lpstr>Symbol</vt:lpstr>
      <vt:lpstr>Times New Roman</vt:lpstr>
      <vt:lpstr>Wingdings</vt:lpstr>
      <vt:lpstr>Office Theme</vt:lpstr>
      <vt:lpstr>Custom Design</vt:lpstr>
      <vt:lpstr>Detection of Sand Boils using Machine Learning Approaches</vt:lpstr>
      <vt:lpstr>Presentation Overview</vt:lpstr>
      <vt:lpstr>Sand Boil</vt:lpstr>
      <vt:lpstr>Sand Boil - Formation</vt:lpstr>
      <vt:lpstr>Sand Boil – Important!</vt:lpstr>
      <vt:lpstr>This Research</vt:lpstr>
      <vt:lpstr>This Research</vt:lpstr>
      <vt:lpstr>Datasets</vt:lpstr>
      <vt:lpstr>Collection of Data</vt:lpstr>
      <vt:lpstr>Collected Data</vt:lpstr>
      <vt:lpstr>Creation of datasets</vt:lpstr>
      <vt:lpstr>Methods</vt:lpstr>
      <vt:lpstr>Viola-Jones Object Detector</vt:lpstr>
      <vt:lpstr>Feature Extraction</vt:lpstr>
      <vt:lpstr>Integral Image</vt:lpstr>
      <vt:lpstr>AdaBoost</vt:lpstr>
      <vt:lpstr>Haar Cascade</vt:lpstr>
      <vt:lpstr>Viola-Jones’ Results</vt:lpstr>
      <vt:lpstr>Viola-Jones – Results  &amp; Discussion on False Positives</vt:lpstr>
      <vt:lpstr>You Only Look Once (YOLO) Detection</vt:lpstr>
      <vt:lpstr>YOLO Detection</vt:lpstr>
      <vt:lpstr>YOLO Detector - Results</vt:lpstr>
      <vt:lpstr>Single Shot MultiBox Detector (SSD)</vt:lpstr>
      <vt:lpstr>SSD </vt:lpstr>
      <vt:lpstr>SSD – Results &amp; Discussion on Hard False Negatives, etc.</vt:lpstr>
      <vt:lpstr>Machine Learning Methods</vt:lpstr>
      <vt:lpstr>Feature Extraction</vt:lpstr>
      <vt:lpstr>Hu Moments</vt:lpstr>
      <vt:lpstr>Haralick Features</vt:lpstr>
      <vt:lpstr>Histogram</vt:lpstr>
      <vt:lpstr>Histogram of Oriented Gradients</vt:lpstr>
      <vt:lpstr>Results of Different Methods</vt:lpstr>
      <vt:lpstr>Feature Selection</vt:lpstr>
      <vt:lpstr>Stacking</vt:lpstr>
      <vt:lpstr>Stacking Results</vt:lpstr>
      <vt:lpstr>Final Results – A Comparison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Sand Boils using Machine Learning Approaches</dc:title>
  <dc:creator>Aditi Sharma</dc:creator>
  <cp:lastModifiedBy>Aditi Sharma</cp:lastModifiedBy>
  <cp:revision>223</cp:revision>
  <dcterms:created xsi:type="dcterms:W3CDTF">2019-04-19T22:42:37Z</dcterms:created>
  <dcterms:modified xsi:type="dcterms:W3CDTF">2019-04-22T03:49:13Z</dcterms:modified>
</cp:coreProperties>
</file>